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Navigating Now: Understanding Today's Current Affairs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concise overview of the major global events shaping our world.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Media &amp; Information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needed to combat misinformation and disinformation, promoting media literacy and critical thinking skills.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journalism and a free press is essential for holding power accountable and ensuring access to accurate information.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media is playing an increasingly important role in shaping public opinion and discourse, but also poses challenges such as echo chambers and polarization.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Protecting data privacy and security is crucial in the digital age, with growing concerns about surveillance and data breaches.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Ensuring that AI is developed and used ethically is essential, addressing issues such as bias, fairness, and accountability.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Education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systems need to equip students with the skills they need to succeed in the future, such as critical thinking, problem-solving, and creativity.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Promoting lifelong learning is essential in a rapidly changing world, with opportunities for continuous learning and skill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Technology is transforming education, with opportunities for personalized learning, online learning, and access to educational resources.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citizenship education promotes understanding of global issues, intercultural competence, and responsible citizenship.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Education for sustainable development promotes understanding of environmental, social, and economic sustainability.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your attention and engagement throughout this presentation. Your interest is greatly appreciated.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encourage you to continue exploring these topics and stay informed about current affairs. Knowledge is power.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world is constantly evolving, so we must be committed to continuous learning to be able to adapt.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By staying informed, you can contribute to impactful change within our society through knowledge and understanding.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For any questions or follow-up discussions, please do not hesitate to reach out. We're happy to connect with you.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Landscape: A Quick Overview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Relations: Key Conflicts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Economy: The Big Picture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Crisis: Urgent Action Needed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Revolution: Innovation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Justice Movements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Health Challenges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Role of Media &amp; Information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Education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Landscape: A Quick Overview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relations are strained due to ongoing conflicts and power struggles, impacting global stability and cooperation.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economies are experiencing fluctuations, driven by factors like inflation, supply chain disruptions, and evolving trade dynamics.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effects of climate change are becoming more pronounced, with rising temperatures, extreme weather events, and environmental degradation.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Rapid advancements in technology are transforming industries, societies, and the way we live, work, and interact with each other.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Societies are undergoing shifts in demographics, values, and cultural norms, influenced by globalization, migration, and evolving identities.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Relations: Key Conflicts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Several regions are experiencing armed conflicts, driven by political, ethnic, or territorial disputes, leading to humanitarian crises.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International organizations and nations are engaged in diplomatic efforts to mediate conflicts and promote peaceful resolutions.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Conflicts are causing widespread displacement, loss of life, and suffering, requiring humanitarian aid and support for affected populations.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Conflicts can have far-reaching consequences for global security, potentially destabilizing regions and triggering wider conflicts.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underway to hold perpetrators of war crimes and human rights violations accountable through international legal mechanisms.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Economy: The Big Picture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Rising prices for goods and services are impacting household budgets and economic stability, requiring monetary policy adjustments.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Disruptions to global supply chains are causing shortages and delays, affecting industries and consumers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Fluctuations in energy prices are driven by geopolitical factors, supply and demand dynamics, and the transition to renewable energy sources.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Trade disputes between nations are creating barriers to international trade and investment, impacting economic growth.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being made to achieve the Sustainable Development Goals, addressing poverty, inequality, and environmental challenges.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Climate Crisis: Urgent Action Needed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More frequent and intense heatwaves, floods, droughts, and storms are causing widespread damage and displacement.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Melting glaciers and ice sheets are contributing to rising sea levels, threatening coastal communities and ecosystems.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Species extinction and habitat loss are accelerating, impacting ecosystems and the services they provide.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underway to reduce greenhouse gas emissions through renewable energy, energy efficiency, and sustainable land use practices.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Communities and nations are adapting to the impacts of climate change by building resilience and implementing adaptation measures.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Technological Revolution: Innovation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AI is transforming industries and societies with applications in healthcare, finance, transportation, and many other fields.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Biotechnology is advancing rapidly, with breakthroughs in gene editing, personalized medicine, and synthetic biology.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Space exploration is pushing the boundaries of human knowledge and technology, with missions to the Moon, Mars, and beyond.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Cybersecurity threats are growing in sophistication and frequency, requiring robust security measures to protect critical infrastructure and data.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needed to bridge the digital divide and ensure that everyone has access to technology and digital literacy.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Social Justice Movements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Movements advocating for equality and social justice are gaining momentum, addressing systemic discrimination and oppression.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Human rights organizations are working to protect and promote human rights around the world, advocating for justice and accountability.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being made to achieve gender equality, addressing issues such as equal pay, representation in leadership, and gender-based violence.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Movements advocating for racial justice are challenging systemic racism and discrimination, promoting equality and equity.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Advocates are working to advance LGBTQ+ rights, fighting discrimination and promoting acceptance and inclusion.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Public Health Challenges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underway to improve pandemic preparedness and response, strengthening healthcare systems and developing vaccines and treatments.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Awareness of mental health issues is growing, with increased focus on providing mental health services and reducing stigma.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Efforts are needed to improve healthcare access and equity, ensuring that everyone has access to quality healthcare services.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Global health organizations are working to combat infectious diseases such as HIV/AIDS, tuberculosis, and malaria.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Addressing the rising burden of non-communicable diseases such as heart disease, cancer, and diabetes through prevention and treatment.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2025-07-19T04:14:49Z</dcterms:created>
  <dcterms:modified xsi:type="dcterms:W3CDTF">2025-07-19T04:14:49Z</dcterms:modified>
</cp:coreProperties>
</file>