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Navigating SEBI LODR: A Clear Path to Compliance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Key Obligations and Amendments for Listed Entities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Event Driven Disclosures: Keeping Investors Informed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Listed entities must disclose material events or information that could significantly impact the company's financial performance or operations.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Timely disclosure of material events ensures that investors are aware of developments that could affect their investment decisions.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Complying with event-driven disclosure requirements is crucial for upholding regulatory standards and maintaining investor trust.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timely and accurate information enables investors to make well-informed decisions and assess risks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Transparent disclosure of material events contributes to market integrity by promoting fair and equitable access to information.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Annual Reports: A Comprehensive Overview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Listed entities are required to prepare and disseminate annual reports, providing a comprehensive overview of the company's activities and financial performance.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Annual reports offer stakeholders detailed insights into the company's operations, strategies, and governance practices, fostering trust.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Annual reports enable stakeholders to assess the company's long-term prospects and make informed decisions about their investments.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Complying with annual reporting requirements demonstrates the company's commitment to regulatory transparency and accountability.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Engaging with stakeholders through annual reports strengthens relationships and enhances the company's reputation in the market.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taking the time to review this presentation on SEBI LODR Compliance and Key Amendments.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trust that the information provided has been informative and useful in enhancing your understanding of these critical regulations.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Should you have any further questions or require additional assistance, please do not hesitate to reach out to us.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Your commitment to compliance contributes to the overall integrity and stability of the financial market.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wish you continued success in your endeavors and look forward to supporting you in your compliance journey.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Cornerstone of Confidence: SEBI LODR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Boardroom Dynamics: Corporate Governance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Compliance Guardian: Compliance Officer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Leadership: KMP Vacancies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Committee Essentials: Structure and Governance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Fair Compensation: Shareholder Approval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Financial Transparency: Quarterly Results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Event Driven Disclosures: Keeping Investors Informed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Annual Reports: A Comprehensive Overview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Cornerstone of Confidence: SEBI LODR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SEBI LODR Regulations, 2015 aims to foster transparency, robust corporate governance, and unwavering investor confidence in Indian listed entities.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regulations touch entities with listed securities: equity shares, non-convertible debt securities, and non-convertible redeemable preference shares.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provide a comprehensive look at key compliances, stock exchange disclosures, and significant amendments introduced, keeping you informed.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and adhering to these regulations is fundamental for maintaining integrity and trust in the financial ecosystem.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Keeping abreast of amendments ensures listed entities remain compliant and uphold best practices in corporate governance.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Boardroom Dynamics: Corporate Governance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board must convene at least four times annually, ensuring no more than 120 days pass between each crucial meeting.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 top entities, a quorum requires one-third of the board or three directors, including an independent director, vital for decision-making.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Directors require shareholder approval every five years from their appointment or reappointment, ensuring accountability.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Participation via video conferencing counts toward the quorum, facilitating board meetings regardless of location constraints.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Shareholder approval for directors’ continuation is required, effective from April 1, 2024, ensuring ongoing shareholder oversight.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Compliance Guardian: Compliance Officer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qualified Company Secretary must be appointed as the Compliance Officer, overseeing adherence to all regulatory provisions.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Compliance Officer coordinates with SEBI and stock exchanges, verifying the accuracy of all information filed meticulously.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Vacancies in the Compliance Officer role must be addressed promptly, filled within three months to maintain seamless operations.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Compliance Officer's role is critical in bridging the gap between regulatory requirements and the company's operational practices.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Ensuring a competent individual occupies this role helps uphold the highest standards of corporate governance and compliance.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Leadership: KMP Vacancies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Vacancies in pivotal roles such as CEO, CFO, Managing Director, or Whole-Time Director demand swift action to avoid disruption.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vacancies must be filled within three months, a stricter mandate than the six-month allowance under the Companies Act, 2013.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Promptly filling these leadership voids ensures organizational stability and continuity, fostering investor confidence.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regulation underscores the critical importance of maintaining a strong and stable leadership team within the organization.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stringent timeline reflects the regulatory expectation for listed entities to prioritize leadership continuity and operational efficiency.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Committee Essentials: Structure and Governance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Listed entities must establish vital committees, including the Audit Committee, Nomination &amp; Remuneration Committee, and more.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Vacancies in these committees must be addressed within three months if they lead to non-compliance, ensuring proper oversight.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These committees play a crucial role in overseeing various aspects of the company's operations and governance practices.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Maintaining fully functional committees is essential for ensuring compliance with regulatory requirements and best practices.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Effective committees contribute significantly to enhancing corporate governance and promoting investor confidence in the company.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Fair Compensation: Shareholder Approval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Annual remuneration exceeding 50% of the total remuneration to non-executive directors requires shareholder approval.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 executive directors who are promoters, specific remuneration thresholds necessitate shareholder approval via special resolution.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Seeking shareholder approval ensures transparency and accountability in determining the compensation of key executives.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provision empowers shareholders to have a say in the compensation decisions that impact the company's financial performance.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By promoting greater shareholder involvement, this measure strengthens corporate governance and fosters trust among investors.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Financial Transparency: Quarterly Results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Listed entities are required to disclose quarterly financial results, providing investors with a regular snapshot of the company's performance.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Consistent financial reporting builds investor confidence and ensures that stakeholders have access to timely and relevant information.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Regular financial disclosures contribute to market efficiency by enabling investors to make informed decisions based on up-to-date data.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Complying with quarterly reporting requirements is essential for maintaining regulatory compliance and avoiding penalties.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Transparent financial reporting fosters engagement with stakeholders and enhances the company's reputation in the market.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2025-04-22T17:31:23Z</dcterms:created>
  <dcterms:modified xsi:type="dcterms:W3CDTF">2025-04-22T17:31:23Z</dcterms:modified>
</cp:coreProperties>
</file>