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Tomorrow's Table: The Future of Food Safety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Advanced Systems and Technologies Ensuring a Safer Food Supply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Opportunities Ahead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concerns about data security and privacy in the context of food safety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advanced food safety systems are affordable and accessible to all stakeholders, including small businesses and developing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resistance to change and promoting the adoption of new technologies and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trust in the food supply chain through transparent communication and verifiable food safety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research and development to drive innovation and address emerging food safety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Now: Embracing Innovation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seek and integrate innovative technologies to enhance food safety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 collaboratively across sectors to develop and implement effective food safety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education and training to empower individuals to champion food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Advocate for policies and regulations that support a safer, more sustainable food supply.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 to transparency and open communication to build trust in the food system.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provided valuable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learning about food safety and its importance.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with any questions or further inquiries.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build a safer and more secure food future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commitment to food safety contributes to a healthier and safer tomorrow.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Taste of Tomorrow: Food Safety's Evolution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 to Table: Innovative Technologies in Food Safety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Decisions: The Role of Analytics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 Element: Training and Education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Regulation: Shaping the Future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Solutions: Food Safety and the Environment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Consumer's Role: Making Informed Choices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Opportunities Ahead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Now: Embracing Innovation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Taste of Tomorrow: Food Safety's Evolution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population growth and evolving food systems necessitate advanced strategies for ensuring food safety and preventing widespread illness.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Moving beyond conventional inspections and embracing technology-driven solutions to enhance detection and response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trust in the food supply chain through transparent and verifiable food safety practices is vital for consumer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Shifting focus from reactive responses to proactive prevention measures that address potential hazards before they escalate.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Food safety is a collective effort involving producers, processors, regulators, and consumers working together to safeguard public health.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 to Table: Innovative Technologies in Food Safety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blockchain to create immutable records of food products, enabling rapid identification and recall of contaminated items.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Deploying sensors to monitor temperature, humidity, and other critical parameters throughout the food supply chain, ensuring optimal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artificial intelligence to analyze vast datasets and predict potential food safety risks, enabling proactive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rapid diagnostic tools for detecting pathogens and contaminants in food samples, reducing testing time and improving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smart packaging solutions that provide real-time information on food quality, freshness, and potential spoilage.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Decisions: The Role of Analytics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predictive modeling techniques to forecast potential outbreaks and foodborne illnesses based on historical data and environmental factors.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Conducting comprehensive risk assessments to identify vulnerable points in the food supply chain and prioritize interventions.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real-time monitoring systems to track food safety incidents and trends, enabling timely responses and preventing further spread.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data from various sources, including government agencies, industry partners, and consumer reports, to create a holistic view of food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transparency and accountability through data sharing and open communication, fostering trust among stakeholders.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 Element: Training and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training and education programs to equip food industry workers with the knowledge and skills necessary to implement food safety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Raising consumer awareness about food safety risks and empowering individuals to make informed choices about the food they consume.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Disseminating best practices and guidelines for food handling, preparation, and storage to reduce the risk of foodborne illness.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communities in food safety initiatives, fostering a culture of awareness and responsibility at the local level.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culture of safety within organizations, where food safety is prioritized and employees are empowered to speak up about concerns.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Regulation: Shaping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Updating food safety regulations to reflect advancements in technology and evolving scientific understanding of foodborne hazards.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international collaboration to harmonize food safety standards and address cross-border food safety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incentives for businesses to invest in innovative food safety technologies and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enforcement mechanisms to ensure compliance with food safety regulations and deter violations.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public-private partnerships to leverage resources and expertise in developing and implementing food safety 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Solutions: Food Safety and the Environment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strategies to reduce food waste and prevent contamination, promoting sustainable food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resource utilization in food production and processing to minimize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food safety practices to mitigate the impact of climate change on food production and distribution.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the use of eco-friendly packaging materials that minimize environmental pollution and protect food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responsible sourcing practices that prioritize environmental sustainability and ethical labor standards.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Consumer's Role: Making Informed Choices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consumers on how to interpret food labels and make informed decisions about the products they purchase.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safe food handling practices in the home, including proper washing, cooking, and storage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consumers to report food safety concerns and potential hazards to the appropriate authorities.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resources and information to help consumers stay informed about food safety issues and best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consumers to advocate for stronger food safety regulations and policies.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2025-04-21T15:19:47Z</dcterms:created>
  <dcterms:modified xsi:type="dcterms:W3CDTF">2025-04-21T15:19:47Z</dcterms:modified>
</cp:coreProperties>
</file>