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Future: Potential Leaders of the Catholic Church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glimpse into the profiles, strengths, and challenges of prominent Cardinals.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Conclave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papal election involves secret ballots conducted by the College of Cardinals within the Sistine Chapel.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Cardinals engage in prayer, reflection, and discernment to seek guidance from the Holy Spirit.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selection process is influenced by theological views, leadership qualities, global concerns, and the Church's future direction.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Belief in the guidance of the Holy Spirit plays a crucial role as cardinals seek to choose the next leader.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Cardinals from diverse backgrounds contribute to the discussions and ultimate decision-making process.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Church's Path Forward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new pontiff must address past sexual abuse and other scandals to restore trust and accountability.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Bridging divides between progressive and traditional factions is crucial for the Church's unity and coherence.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with young people and addressing their concerns is essential for the Church's future vitality.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Continuing the Church's commitment to social justice, poverty reduction, and environmental protection is vital.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leader will tackle global challenges such as inequality, climate change, and interfaith dialogue, seeking solutions.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attention.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consideration of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 found this presentation insightful.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you gained new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open to answer your questions.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Papal Succession: A World Awaits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Tagle: Asia's Hope?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Parolin: The Diplomat's Path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Aveline: Francis' Vision Continued?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Eijk: The Traditional Path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Ranjith: A Blend of Traditions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Sarah: A Traditional Voice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Conclave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Church's Path Forward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Papal Succession: A World Awaits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selection of the next Pope represents a pivotal moment, influencing the Church's direction and its relationship with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new leader will navigate complex issues, from social justice to interfaith dialogue, shaping the lives of billions.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Cardinals bring varied experiences and perspectives, reflecting the Church's global reach and diverse congregations.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next pontiff could continue progressive reforms or steer the Church back to more traditional foundations.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successor to Pope Francis will inherit a legacy of change, challenge, and a renewed focus on serving the marginalized.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Tagle: Asia's Hope?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Tagle is a known protégé of Pope Francis, embodying progressive views and a commitment to social justice.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 supports Communion for non-sacramentally married couples and promotes flexible moral principles adapted to individual circumstances.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Tagle previously headed Caritas International, Vatican's charity organization, gaining global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Alleged 'shortcomings' during his Caritas tenure may pose challenges to his candidacy among some cardinals.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potential election would mark a historic moment, making him the first Asian pope and continuing Francis' progressive legacy.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Parolin: The Diplomat's Path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the Vatican Secretary of State, Cardinal Parolin combines conservative positions with extensive global diplomatic experience.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diplomatic work, including dealings with Communist China, enhances his chances of securing the papacy.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pragmatic approach, demonstrated by his support for the Vatican-China deal, may polarize voters within the conclave.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Parolin is perceived as a centrist, potentially capable of uniting both progressive and conservative factions in the Church.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ability to navigate complex international relations could be crucial in leading a globally diverse institution like the Church.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Aveline: Francis' Vision Continued?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Reportedly Pope Francis' favored successor, Cardinal Aveline is known for his scholarly approach and affable personality.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Aveline strongly supports decentralization of the Church, making him popular among left-wing ecclesiastical and political circles.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Viewed as a 'dangerous contender' due to his progressive leanings, he might alienate conservatives within the Church.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election would signify a continuation of Francis' reformist and decentralized vision for the Catholic Church.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Serving as the Metropolitan Archbishop of Marseille, Aveline brings leadership experience from a diverse and multicultural city.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Eijk: The Traditional Path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Dutch prelate, physician, and theologian, Cardinal Eijk adheres strictly to traditional Catholic doctrine.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 opposes same-sex couple blessings, gender therapy, and women’s ordination, appealing to conservative cardinals.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rigid doctrinal stance may alienate progressive voters who seek greater inclusivity and modernization of the Church.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Eijk is known as an accomplished administrator capable of steering the Church toward a more traditional path.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With a background as both a physician and theologian, he brings a unique perspective to moral and ethical issues facing the Church.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Ranjith: A Blend of Traditions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Malcolm Ranjith serves as the Archbishop of Colombo, Sri Lanka, a region of growing Catholicism.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 aligns with Pope Benedict XVI’s traditionalism and Francis’ concern for the poor and the environment.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Hailing from South Asia, he offers the potential for the first Asian pope, reflecting the Church's growing presence in the region.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 age and ties to Benedict XVI may limit his appeal among progressives seeking a more modern approach.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Represents a leadership that blends traditional values with a commitment to social justice and environmental stewardship.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Sarah: A Traditional Voice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Cardinal Robert Sarah has served in key roles within the Vatican, contributing to its administration and doctrinal oversight.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 is known for his strong conservative views, advocating for adherence to traditional Church teachings and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Hailing from Guinea, his leadership reflects the Church's presence and influence in Africa.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 is regarded as a prominent voice for tradition within the Church, influencing discussions on doctrine and liturgical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Known for representing a blend of traditional and socially conscious leadership.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2025-04-22T02:29:18Z</dcterms:created>
  <dcterms:modified xsi:type="dcterms:W3CDTF">2025-04-22T02:29:18Z</dcterms:modified>
</cp:coreProperties>
</file>