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the Moral Compass: Ethical Decision-Making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Comprehensive Guide for Aspiring Professionals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Ethical Practice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informed about ethical standards and updates. Ongoing education helps refine decision-making skills and adapt to new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from experienced professionals. Guidance from mentors can provide insights and support for navigating ethical dilemmas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Promote open discussion on ethical issues. Encouraging diverse perspectives leads to informed and ethically sound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assess personal values and actions. Self-awareness fosters integrity and ensures decisions align with ethical principles and personal values.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that organizations support ethical behavior. Policies, resources, and cultures that support ethics promote reliable decision-making.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Decision-Making in Nursing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Influencing patient care outcomes is a complex process. Skills and knowledge are essential for making ethically sound decisions, to protect and improve patients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Nurses can enhance their clinical expertise. Updating the current literature and sharing evidence-based research, for quality practice.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decision-making involves evaluating and selecting the best alternative. Options consistent with ethical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Promotes professionalism: An ethical conclusion, be done with respect, openness, and honesty, for better professionalism in practice.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Based on Ethical decision-making framework. This frame work ensure the safety of patient and the standard professional services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 I hope this presentation has provided valuable insights into ethical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to explore and deepen your understanding of ethics. Your commitment to ethical practice makes a significant difference.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dedication to integrity and ethical conduct is commendable. Thank you for striving to make ethically informed choices every 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ethical decisions shape a better, fairer world. Keep acting with moral courage, empathy and responsibility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once again for participating. Carry forward what you have learned today, make moral decisions, and set an example for others to do the same.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The Ethical Imperative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Objectives: Charting the Course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Ethical Decision-Making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Ethical Decision-Making Process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Ethical Committees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Decision-Making Models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Issues in Decision-Making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Ethical Practice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Decision-Making in Nursing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The Ethical Imperative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decision-making is about selecting the best course of action. It aligns with moral principles in professional settings, guiding actions with integrity.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Influencing patient outcomes involves complex processes. Ethical decision-making requires skills, knowledge, and careful consideration of various factors.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Nurses are essential in making ethically sound decisions. Their expertise is crucial for navigating moral dilemmas in patient care and healthcare.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Nurses enhance their skills by updating knowledge. Sharing research-based evidence improves professionalism, and enhances the quality of patient care provided.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decision-making is vital for professionalism. It requires respect, transparency, and honesty, all anchored in ethical frameworks.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Objectives: Charting the Course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the steps of ethical decision-making. We will examine the systematic methods used to analyze dilemmas and reach reasoned conclusions.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the importance of ethical decision-making. Discover the specific actions required to navigate complexities responsibly and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about the duties of ethical committees. We clarify their essential functions in healthcare and organizational ethics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will study diverse ethical decision-making models. This will equip you with theoretical frameworks for approaching ethical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Recognize common issues in the decision-making process. Understand how to mitigate these challenges, ensuring fair and ethical outcomes.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Ethical Decision-Making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involves critically evaluating options and choosing the best. We aim for choices that consistently align with established ethical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ethical conclusion respects honesty. It fosters transparency and ethical framework that builds trust.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decision-making emphasizes integrity. Decisions are transparent, and this transparency enhances trust and responsibility.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Respect for others and oneself must be at the core of ethical decision-making. This ensures decisions that are fair to all individuals involved.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decisions should be anchored in a framework. These frameworks provide guidance and consistency across diverse scenarios.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Ethical Decision-Making Process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Recognize that an ethical conflict exists. Define its scope and impacts, setting the stage for thoughtful 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Collect all relevant facts and data. This helps in understanding the full scope of the problem and potential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Brainstorm a range of possible solutions. Encourage creativity and open-mindedness to broaden available paths.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 each option against ethical principles. Consider consequences, fairness, and the impact on involved parties to find best solution.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Take action based on the chosen option. Reflect on the outcome, and then assess the process, and refine your approach for future ethical challenges.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Ethical Committees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committees provide advice on ethical dilemmas. Committees offer support to decision-makers, promoting ethical practice.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Committees help formulate ethical policies. These policies provide clear guidelines for decision-making across the organization.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committees educate staff. Training programs enhance awareness and skills for resolving ethical issues.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Committees review specific ethical cases. These reviews identify areas for improvement and ensure ethical standards are upheld.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committees promote ethical awareness. Through engagement and communication, they cultivate a culture of ethical responsibility.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Decision-Making Models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Focuses on maximizing overall happiness. It aims to choose the action that produces the greatest good for the greatest number of people.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Emphasizes duties and moral rules. It prioritizes actions that are inherently right, irrespective of their consequences, to maintain integrity.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Highlights character and moral virtues. It encourages decisions aligned with personal integrity and cultivates ethical behavior.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Prioritizes relationships and empathy. We focus on the needs of individuals and nurture caring connections in decision-making scenarios.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Uses ethical principles, respecting autonomy, beneficence, non-maleficence, and justice. It guides decisions with a balanced approach and thoughtful consideration.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Issues in Decision-Making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 and professional values may clash. It is crucial to address these conflicts through thoughtful communication to reach resolution.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Incomplete data can impair decisions. Gathering as much information as possible supports informed and ethically grounded 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Urgent situations can pressure ethical evaluations. Prioritizing core principles is vital even when time is limited.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Hierarchies can skew decisions. Ensuring diverse voices are heard promotes more equitable and ethical outcomes, despite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Emotions can cloud judgment. Recognizing and managing these biases encourages fair, impartial ethical decisions in all circumstances.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2025-07-21T06:41:47Z</dcterms:created>
  <dcterms:modified xsi:type="dcterms:W3CDTF">2025-07-21T06:41:47Z</dcterms:modified>
</cp:coreProperties>
</file>