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Navigeer deur die toekoms: KI, slimhuise en robotika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Verkenning van innovasies en loopbaanpaaie in kunsmatige intelligensie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toekoms is nou: Omhels verandering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Dit is belangrik om op hoogte te bly van KI-ontwikkelings. Lewenslange leer is noodsaaklik vir professionele persone in 'n KI-gedrewe wêreld en om 'n impak te hê.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Vaardighede soos kommunikasie, samewerking en kreatiwiteit is waardevol. Sagte vaardighede komplementeer tegniese kundigheid in die oplos van probleme en die kommunikasie van oplossings.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Dit is van kardinale belang om die etiese implikasies van KI te verstaan. Etiese KI-ontwikkeling bevorder verantwoordelike en betroubare KI-toepassings.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 bemagtig ons om te innoveer en nuwe oplossings te skep. Omarm KI as 'n instrument om prosesse te verbeter en 'n positiewe impak op die samelewing te maak.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Aanpasbaarheid is die sleutel in 'n vinnig veranderende tegnologiese landskap. Om oop te wees vir verandering maak effektiewe navigasie in die dinamiese KI-wêreld moontlik.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Hulpbronne vir Verdere Leer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Platforms soos Coursera en edX bied KI- en masjienleerkursusse aan. Verkry noodsaaklike vaardighede vanuit die gemak van jou huis deur gestruktureerde leerprogramme.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Bly op hoogte van die nuutste tendense deur boeke en navorsing. Kry toegang tot diepgaande kennis van kundiges en brei jou begrip van KI-ontwikkelings uit.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Woon geleenthede by om met kundiges te netwerk en oor innoverende tegnieke te leer. Vestig verbindings, deel idees en delf dieper in die KI-sfeer.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Sluit aan by KI-gemeenskappe vir samewerking, ideesdeling en leer. Werk saam met eendersdenkende individue en trek voordeel uit kollektiewe ervarings en kennis.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Delf in die nuutste bevindinge deur navorsingsartikels en publikasies. Verstaan ​​tegniese besonderhede, verken innoverende benaderings en bly op hoogte van KI-vooruitgang.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Dankie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Dankie dat u saam met ons op hierdie reis deur KI, slimhuise en robotika aangesluit het. U aandag en deelname word baie waardeer.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Ons hoop dat hierdie aanbieding jou inspireer om die wêreld van KI verder te verken. Ons moedig jou aan om dieper te delf in die opwindende moontlikhede van KI.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Ons beantwoord graag enige vrae wat u oor KI en die toepassings daarvan mag hê. Voel vry om enige vrae te vra vir beter verduideliking en kennis.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Kontak ons ​​gerus indien u enige verdere navrae het of wil skakel. Ons is oop vir kommunikasie en gesamentlike verkenning.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Dankie dat jy deel is van die KI-gesprek. 'n Toewyding aan 'n innoverende en belowende toekoms op die gebied van kunsmatige intelligensie.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Inhoudsopgawe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Welkom by die Wêreld van Môre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Slim Huise: Leef die Toekoms Vandag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Robotte en Robotika: Masjiene wat ons beweeg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KI-loopbane: Vorming van die toekoms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Etiese Kant van KI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 in Gesondheidsorg: Revolusionêre Behandeling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 en Volhoubaarheid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toekoms is nou: Omhels verandering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Hulpbronne vir Verdere Leer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Dankie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Welkom by die Wêreld van Môre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Kunsmatige intelligensie verander vinnig hoe ons leef, werk en met die wêreld omgaan. Dit dryf innovasies in verskeie sektore aan.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Hierdie aanbieding ondersoek slimhuise, robotika en opwindende loopbaanpaaie in KI. Ons sal ontbloot wat voorlê in hierdie tegnologiegedrewe wêreld.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Slimhuise gebruik KI en outomatisering om gemak, sekuriteit en doeltreffendheid te verbeter. Dit gaan daaroor om die daaglikse lewe makliker te maak deur middel van tegnologie.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Robotika is nog 'n sleutelgebied, met robotte wat take van vervaardiging tot chirurgie verrig. Hulle word al hoe intelligenter en aanpasbaarder.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 bied baie loopbaangeleenthede vir diegene met die regte vaardighede. Van ontwikkelaars tot navorsers, die moontlikhede is wyd en impakvol.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Slim Huise: Leef die Toekoms Vandag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Slimhuise integreer tegnologie om toestelle, beligting en sekuriteit te beheer. Dit is daarop gemik om gekoppelde en responsiewe omgewings te skep.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Energie-doeltreffendheid word verbeter deur slim termostate en beligting. Sekuriteit verbeter met KI-aangedrewe toesig- en toegangsbeheerstelsels.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Stembeheerde assistente bestuur huisfunksies. Slim toestelle optimaliseer kook- en skoonmaakroetines en vereenvoudig die daaglikse lewe.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Gerief deur outomatisering en verbeterde huisbeveiliging is belangrike voordele. Daar is ook energiebesparings danksy geoptimaliseerde hulpbrongebruik.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Dataprivaatheid is van kardinale belang wanneer slimhuistegnologie aangeneem word. Dit is belangrik om die opstelkoste en versoenbaarheidskwessies in ag te neem.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Robotte en Robotika: Masjiene wat ons beweeg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Robotika behels die ontwerp, konstruksie en bedryf van robotte. Dit is masjiene wat outomatiese take kan uitvoer, soms menslike aksies naboots.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Industriële robotte help vervaardigingsprosesse. Diensrobotte verrig take soos skoonmaak en aflewering, en ondersteun menslike aktiwiteite.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 verbeter robotte se vermoëns deur masjienleer. Dit stel robotte in staat om onafhanklik aan te pas en besluite te neem, wat hulle meer veelsydig maak.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Robotte word in gesondheidsorg gebruik vir operasies en pasiëntsorg. Hulle word ook in logistiek gebruik vir pakhuisoutomatisering en pakketaflewering.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Verwag meer samewerkende robotte wat saam met mense werk. Daar is ook vooruitgang in robotte se sensoriese en motoriese vaardighede, wat aanpasbaarheid verbeter.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KI-loopbane: Vorming van die toekoms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KI-vaardighede word toenemend waardevol in verskeie industrieë. Daar is 'n toenemende vraag na professionele persone wat KI-oplossings kan ontwikkel en ontplooi.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KI-ingenieurs ontwerp en bou KI-stelsels. Datawetenskaplikes analiseer groot datastelle om insigte te verkry en voorspellende modelle te ontwikkel.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Programmeringsvaardighede in tale soos Python en Java is belangrik. 'n Sterk begrip van masjienleeralgoritmes is noodsaaklik.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Grade in rekenaarwetenskap, datawetenskap of KI is voordelig. Daar is aanlynkursusse en sertifisering om spesifieke KI-vaardighede aan te leer.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KI-loopbane behels die skep van innoverende oplossings wat verskeie industrieë beïnvloed. Hierdie posisies bied geleenthede vir intellektuele groei en probleemoplossing.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Etiese Kant van KI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KI-stelsels kan bestaande vooroordele in data laat voortduur. Dit is noodsaaklik om KI te ontwikkel wat billik en onbevooroordeeld is om diskriminerende uitkomste te vermy.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 behels dikwels die insameling en ontleding van persoonlike data. Die beskerming van individue se privaatheid is 'n belangrike etiese oorweging wanneer KI gebruik word.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 en outomatisering kan tot werkverliese in sommige bedrywe lei. Dit is belangrik om die sosiale impak van KI-gedrewe outomatisering aan te spreek en te versag.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Dit is noodsaaklik om te verstaan ​​hoe KI-stelsels besluite neem. Deursigtige KI bevorder vertroue en aanspreeklikheid in die gebruik van intelligente masjiene.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Dit is kompleks om aanspreeklikheid te bepaal wanneer KI-stelsels foute maak. Dit is noodsaaklik en belangrik om duidelike riglyne vir KI-aanspreeklikheid daar te stel.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 in Gesondheidsorg: Revolusionêre Behandeling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KI-algoritmes kan mediese beelde analiseer om siektes vroeg op te spoor. Dit maak vinniger en meer akkurate diagnoses moontlik, wat pasiëntuitkomste verbeter.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 kan behandelings aanpas by individuele pasiënte gebaseer op hul genetiese data. Dit optimaliseer behandelingsplanne vir verbeterde doeltreffendheid en minimaliseer newe-effekte.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 versnel geneesmiddelontdekking deur potensiële geneesmiddelkandidate te identifiseer. Dit verminder die tyd en koste verbonde aan die ontwikkeling van nuwe medikasie.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Robotte help chirurge om komplekse prosedures uit te voer. Dit verbeter presisie en verminder hersteltye vir pasiënte, wat chirurgiese uitkomste verbeter.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KI-aangedrewe toestelle monitor pasiënte se gesondheid op afstand. Dit maak voorsiening vir deurlopende monitering en vroeë opsporing van gesondheidsprobleme, wat die toeganklikheid van sorg verbeter.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 en Volhoubaarheid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KI-algoritmes optimaliseer energieverbruik in geboue en stede. Dit verminder energievermorsing en koolstofvrystellings, wat hulpbronbestuur verbeter.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 help om klimaatsveranderingspatrone en -impakte te voorspel. Dit help beleidmakers om ingeligte besluite te neem om klimaatsverandering te verminder.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 optimaliseer boerderypraktyke vir hoër opbrengste en minder afval. Dit bevorder volhoubare landbou, verseker voedselsekerheid en verminder omgewingsimpak.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 sorteer en verwerk afval meer doeltreffend. Dit maak beter herwinning moontlik en verminder stortingsterreinafval, wat volhoubare afvalbestuurspraktyke bevorder.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 monitor omgewingstoestande en bespeur besoedeling. Dit verskaf data om effektiewe stappe te neem om natuurlike hulpbronne te beskerm en te bewaar.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2025-06-29T08:11:08Z</dcterms:created>
  <dcterms:modified xsi:type="dcterms:W3CDTF">2025-06-29T08:11:08Z</dcterms:modified>
</cp:coreProperties>
</file>