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3762854/pexels-photo-33762854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62854/pexels-photo-337628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Netflix's Evolution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DVDs to Digital Empire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Visionary Shift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Mission Evolution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Goals Transformation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Need for Quick Change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Before vs After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829323/pexels-photo-982932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Visionary Shift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DVDs to Global Entertainment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Netflix aimed to be the best DVD rental service in the U.S., focusing on physical rentals.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vision expanded to entertain the world, embracing global and technology-driven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Netflix's vision grew from movies on discs to a digital entertainment empire.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shift from a narrow focus to a worldwide entertainment leader.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647128/pexels-photo-66471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Mission Evolution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the Digital Age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Focused on delivering DVDs by mail with convenience, affordability, and no late fees.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Aimed to entertain the world with on-demand streaming and original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mission evolved from logistics to digital innovation and creativity.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Netflix Originals became a key part of the mission, enhancing digital access.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505053/pexels-photo-250505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Goals Transformation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Logistics to Innovation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Aimed for 1 million DVD subscribers by 2004 and faster delivery by 2006.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Focused on launching global streaming by 2016 and investing in original content.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Goals shifted from logistics to tech-based streaming and global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Plans to reach 500+ million global subscribers by 2030.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212250/pexels-photo-282122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Need for Quick Change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Market Demands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preferred instant streaming over waiting for DVDs.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Blockbuster's failure to adapt led to its bankruptcy.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Improved internet speeds made streaming feasible.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Digital content allowed expansion into new markets.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395196/pexels-photo-43951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Before vs After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Comparative Analysis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being the best DVD rental in the U.S. to entertaining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Shifted from delivering DVDs to providing instant global streaming.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Evolved from logistics-focused to tech-based global expansion.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competing with Blockbuster to facing Disney+, Amazon Prime, HBO Max.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2025-09-10T07:02:07Z</dcterms:created>
  <dcterms:modified xsi:type="dcterms:W3CDTF">2025-09-10T07:02:07Z</dcterms:modified>
</cp:coreProperties>
</file>