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Neural Networks: Unlocking the Future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Principles and Applications of Neural Networks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Stories: Notable Examples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Automatically recognizing and sorting photos by faces, streamlining photo management and organization.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Generating text and answering questions, revolutionizing natural language interaction and information retrieval.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traffic signs and objects, enabling safer and more efficient self-driving transportation.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Witnessing how neural networks are revolutionizing everyday technologies, enhancing convenience and accessibility.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Discovering how neural networks are creating innovative solutions to real-world challenges, improving lives globally.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 Picture: Advantages and Limitations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Neural networks excel at recognizing complex patterns in vast datasets, surpassing traditional methods.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Neural networks can adapt to new data and tasks, continuously improving their performance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Training complex neural networks requires significant computational resources and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Neural networks require large amounts of data to achieve optimal performance and avoid overfitting.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internal decision-making process of neural networks can be challenging, limiting interpretability.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sincere gratitude for your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Thanking you for your engagement and insightful questions, which have enriched the discussion.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further exploration and learning about neural networks and their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Inviting you to continue the journey of discovery in the fascinating field of artificial intelligence.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future endeavors and a continued sense of curiosity and exploration.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Neural Networks?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Look Back: The History of Neural Networks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Peeking Inside: How Neural Networks Work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Learning: Training Neural Networks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Diverse Family: Types of Neural Networks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Toolkit: Core Algorithms and Methods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Neural Networks in Action: Real-World Applications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Stories: Notable Examples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 Picture: Advantages and Limitations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Neural Networks?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Neural networks are algorithms inspired by the human brain's workings, empowering machines to learn from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initial concepts of neural networks emerged in the 1940s, marking the beginning of this transformative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real breakthrough occurred with the advancement of computing technologies in the 2000s.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true potential of neural networks was unleashed, revolutionizing various aspects of technology and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Witnessing the evolution of neural networks from theoretical concepts to practical applications, transforming industries.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Look Back: The History of Neural Networks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Warren McCulloch and Walter Pitts introduced the concept of the neuron, laying the foundation for neural networks.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Frank Rosenblatt created the perceptron, an early model for classification tasks, marking a milestone in AI history.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development of backpropagation algorithms reignited interest in neural networks, paving the way for future advancements.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Breakthroughs in deep neural networks led to applications in various fields, showcasing the power of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Neural networks have revolutionized diverse areas, from image recognition to natural language processing.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Peeking Inside: How Neural Networks 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Neural networks consist of layers: input, hidden, and output, each playing a crucial role in data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neuron receives data, processes it, and transmits the result to the next layer, enabling complex computations.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Training occurs by adjusting the weights of connections between neurons based on errors, refining the network's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flow of information through interconnected layers allows neural networks to extract patterns and make predictions.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is transformed and refined as it passes through the network, leading to accurate and meaningful outputs.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Learning: Training Neural Networks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Selecting hyperparameters (e.g., learning rate) is crucial for optimizing network performance and convergence.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training and testing samples ensures the network generalizes well to unseen data, avoiding overfitting.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Regularization prevents overfitting, ensuring the network learns essential patterns rather than memorizing training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Training with labeled data (supervised) guides the network to learn specific input-output mappings, enhancing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without labels (unsupervised) enables the network to discover hidden patterns and structures in the data.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Diverse Family: Types of Neural Networks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basic model for classification tasks, laying the groundwork for more complex neural networks.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Optimal for processing images and videos, excelling in tasks such as object recognition and image classification.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Designed for working with sequential data, such as text, making them ideal for natural language processing tasks.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advanced neural network architectures, each tailored for specific types of data and tasks.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Discovering the diversity of neural network architectures, each optimized for unique challenges and applications.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Toolkit: Core Algorithms and Methods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optimization method used to minimize errors, guiding the network towards optimal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Updating weights in neural networks, refining the network's ability to learn from errors and improve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Preventing overfitting by randomly dropping neurons during training, enhancing the network's generalization.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Accelerating training by normalizing data, ensuring stable and efficient convergence during optimization.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optimization techniques for neural networks, ensuring models converge efficiently and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Neural Networks in Action: Real-World Applications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Enabling facial recognition and photo classification, revolutionizing how we interact with visual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Powering text translation and chatbot creation, transforming the way we communicate and access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Controlling game characters and creating realistic environments, enhancing the gaming experience for players.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Witnessing how neural networks are reshaping industries, enhancing efficiency and driving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innovative applications of neural networks, from healthcare to finance, pushing the boundaries of AI.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2025-04-22T15:08:16Z</dcterms:created>
  <dcterms:modified xsi:type="dcterms:W3CDTF">2025-04-22T15:08:16Z</dcterms:modified>
</cp:coreProperties>
</file>