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Nira: Unveiling Nature's Sweet Elixir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Definition, Characteristics, and Post-Harvest Handling of Nira</a:t>
            </a:r>
            <a:endParaRPr 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Sweet Beginning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Nira?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Harvest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Word of Gratitude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Sweet Beginning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Nira, a natural product from palm trees, holds a special place in our agriculture. It is a versatile and sweet product, a true gift of nature.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Nira is essential. It deepens our understanding of agricultural products, specifically from plantations, and how they benefit daily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is crafted for Pengantar Bhan Hasil Pertanian (PBHP) task. It will help students broaden their horizon about Nira.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This presentation aims to enrich the knowledge regarding Nira. This is to ensure the students know how Nira can be beneficial for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the guidance of Hapsari Titi Palupi, STP., MP, for assignment which expanded our knowledge of Nira.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What is Nira?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Nira is a sap extracted from various palms, like coconut, date, or sugar palms. It is the raw material for making sugar and other sweeteners.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Historically, Nira has been used as a refreshing beverage and a key ingredient in local delicacies in many cultures across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Nira offers a unique flavor profile. It stands out from other sweeteners, making it a prized ingredient for culinary creations.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pure form of sweetener. It has natural origin, harvested straight from tree trunks without mixing any chemical substances.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Nira is important to some rural areas. It holds cultural value to some of their traditional ceremonies and foods.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the Harvest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Nira needs immediate attention. It is important to process it quickly after harvest to maintain freshness and prevent fermentation.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Filtering Nira after harvesting is important. This eliminates impurities and ensures the purity, improving its shelf life and quality.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Boiling or pasteurizing Nira is essential to reduce microbial activity. This also concentrates the sugars, prevents spoilage, and extends usability.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Rapid cooling helps preserve flavor and prevent unwanted fermentation. It is a critical step in maintaining Nira's desirable qualities.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Storing Nira in clean, sealed containers is important. This protects it from contamination and preserves its natural sweetness and flavor.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Word of Gratitude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express our gratitude for being with us. It helps us give a clear and insightful discussion of Nira.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give our appreciation to those who share their expertise, experiences, and knowledge to help make this material.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expect that this presentation has broadened your knowledge and curiosity to learn more about nature's wonders.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to have further discussions and learnings about food technology and agriculture in the future. Stay curious.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the time. Hope you enjoyed the discussion and presentation of Nira.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heartfelt thank you for your kind attention and participation. It has been a pleasure sharing this knowledge with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appreciation to everyone who has supported the creation of this 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May this presentation inspire continued exploration and learning in the fascinating world of agricultural products.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look forward to future opportunities to collaborate and share insights in the field of food technology and agriculture.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once again for your time and engagement. We hope you found this presentation informative and enjoyable.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2025-04-19T01:11:22Z</dcterms:created>
  <dcterms:modified xsi:type="dcterms:W3CDTF">2025-04-19T01:11:22Z</dcterms:modified>
</cp:coreProperties>
</file>