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5841803/pexels-photo-5841803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e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e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841803/pexels-photo-584180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Normal Human Microbiome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Overview of Microbial Communities in the Human Body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6558692/pexels-photo-265586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Functions: Protective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the Microbiome Provides Defense Against Harm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Microbiota protect the body by competing with harmful pathogens for space and nutrients, limiting their ability to establish infections.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Certain microbes produce antimicrobial compounds that directly inhibit the growth of invading pathogens, enhancing the body's natural defenses.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microbiome maintains conditions, such as pH and oxygen levels, that discourage the proliferation of harmful microorganisms.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forming a physical barrier, microbiota prevent pathogens from adhering to host tissues, thereby reducing infection risks.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9107429/pexels-photo-2910742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Functions: Metabolic &amp; Immune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Microbiome's Role in Metabolism and Immunity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Microbes produce essential vitamins, such as B12 and folate, which are crucial for human metabolic processes and energy production.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microbiome breaks down complex carbohydrates into short-chain fatty acids, which provide energy and support gut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Microbes help train the immune system by exposing it to various antigens, enabling it to distinguish between harmful invaders and beneficial organisms.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microbiome modulates immune responses to reduce inflammation and prevent autoimmune conditions, promoting overall immune balance.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1594897/pexels-photo-1159489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Factors Influencing Microbiome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Elements That Shape Microbiome Composition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Diet plays a significant role in microbiome composition, as different foods provide nutrients that favor certain microbial populations over others.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As individuals age, their microbiome changes due to shifts in physiology and lifestyle, potentially altering health outcomes.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Antibiotics and other medications can disrupt the microbiome by killing beneficial microbes, leading to imbalances and health issues.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Hormones and environmental factors, such as pollution or hygiene practices, can shift microbial balance, affecting overall well-being.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Normal Human Microbiome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the Microbiome?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Major Body Sites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Skin Microbiome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Oral Microbiome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GI Tract Microbiome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Genitourinary Microbiome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Functions: Protective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Functions: Metabolic &amp; Immune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Factors Influencing Microbiome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841803/pexels-photo-584180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Normal Human Microbiome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Microbial Communities and Their Importance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human microbiome refers to the vast array of microorganisms, including bacteria, fungi, viruses, and archaea, that reside in and on the human body, forming intricate communities.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microbial communities are distributed across various body sites, such as the skin, oral cavity, and gastrointestinal tract, each adapting to specific environmental conditions.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microbiome plays critical roles in supporting digestion, bolstering the immune system, and contributing to overall well-being by maintaining balanced ecosystems.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balanced microbiome is essential for preventing diseases, as imbalances can lead to health issues, highlighting the need for ongoing research and understanding.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719232/pexels-photo-3471923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the Microbiome?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the Composition and Influence of Microorganisms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microbiome consists of trillions of microorganisms, including bacteria, fungi, viruses, and archaea, that coexist in the human body and form dynamic ecosystems.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organisms are incredibly numerous and diverse, with estimates suggesting they outnumber human cells, creating a complex network that varies between individuals.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Microbes in the microbiome aid in digestion by breaking down nutrients and producing essential compounds, which supports efficient nutrient absorption and metabolic processes.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microbiome influences immunity by interacting with the body's defense systems and contributes to overall well-being by regulating inflammation and mental health.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23244/pexels-photo-32324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Major Body Sites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the Variation in Microbial Communities Across Body Regions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human body hosts microbial communities in specific regions, including the skin, oral cavity, respiratory tract, gastrointestinal tract, and genitourinary 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Each site offers unique conditions, such as moisture levels and pH, which shape the diversity and composition of the microbial populations residing there.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skin provides a protective barrier, hosting microbes that adapt to its external exposure, influencing overall body defense mechanisms.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GI tract supports the densest microbial populations due to its nutrient-rich environment, playing a pivotal role in digestive health.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28093750/pexels-photo-2809375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Skin Microbiome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and Composition of Microbes on the Skin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skin microbiome includes species like Staphylococcus epidermidis, Cutibacterium acnes, and Corynebacterium, which form a protective layer on the skin's surface.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microbes compete with harmful pathogens for resources, helping to prevent infections and maintain the skin's integrity.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Skin microbes contribute to an acidic pH environment, which acts as a natural barrier against invaders and supports skin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balanced skin microbiome is crucial for preventing conditions like acne or eczema, as imbalances can lead to inflammation and disease.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172774/pexels-photo-717277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Oral Microbiome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Diversity and Functions of Microbes in the Mouth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oral microbiome features diverse species such as Streptococcus, Actinomyces, and various anaerobes, which thrive in the moist environment of the mouth.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microbes form biofilms on teeth and gums, aiding in the initial stages of digestion and helping to maintain a healthy oral ecosystem.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Oral microbes break down food particles and produce enzymes that assist in early digestion, facilitating nutrient processing in the digestive tract.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the oral microbiome becomes imbalanced, it can lead to diseases like cavities or gum infections, underscoring the need for good oral hygiene.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708880/pexels-photo-3470888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GI Tract Microbiome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Dense and Diverse Microbes in the Gastrointestinal System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GI tract is dominated by bacteria such as Bacteroides, Firmicutes, and E. coli, which form the most diverse and dense microbial community in the body.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microbes break down complex foods, extract nutrients, and produce beneficial byproducts like short-chain fatty acids to aid in digestion.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GI tract microbes synthesize essential vitamins, such as B vitamins and vitamin K, which are vital for human metabolism and overall health.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microbiome regulates metabolic activities, influencing energy harvest from food and helping to maintain a balanced gut environment.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473097/pexels-photo-647309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Genitourinary Microbiome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Microbial Communities in the Genitourinary System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vaginal microbiome is primarily dominated by Lactobacillus species, which maintain a low pH to create an inhospitable environment for pathogens.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These microbes prevent infections by producing lactic acid and other compounds that inhibit the growth of harmful bacteria and yeast.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 the male urethra, species like Staphylococcus, Streptococcus, and Corynebacterium reside, contributing to a balanced microbial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genitourinary microbiome supports urinary tract health by preventing colonization by pathogens, reducing the risk of infections like UTIs.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2025-11-16T22:35:15Z</dcterms:created>
  <dcterms:modified xsi:type="dcterms:W3CDTF">2025-11-16T22:35:15Z</dcterms:modified>
</cp:coreProperties>
</file>