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notesMasterIdLst>
    <p:notesMasterId r:id="rId5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images.pexels.com/photos/31017440/pexels-photo-31017440.jpeg?auto=compress&amp;cs=tinysrgb&amp;fit=crop&amp;h=1200&amp;w=800" TargetMode="External"/><Relationship Id="rId1" Type="http://schemas.openxmlformats.org/officeDocument/2006/relationships/image" Target="../media/image-1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-3-1.jpeg"/><Relationship Id="rId2" Type="http://schemas.openxmlformats.org/officeDocument/2006/relationships/image" Target="../media/image-3-2.pn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3657600" y="0"/>
            <a:ext cx="91440" cy="1543050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pic>
        <p:nvPicPr>
          <p:cNvPr id="3" name="Image 0" descr="https://images.pexels.com/photos/31017440/pexels-photo-31017440.jpeg?auto=compress&amp;cs=tinysrgb&amp;fit=crop&amp;h=1200&amp;w=800">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3657600" cy="5143500"/>
          </a:xfrm>
          <a:prstGeom prst="rect">
            <a:avLst/>
          </a:prstGeom>
        </p:spPr>
      </p:pic>
      <p:sp>
        <p:nvSpPr>
          <p:cNvPr id="4" name="Text 1"/>
          <p:cNvSpPr/>
          <p:nvPr/>
        </p:nvSpPr>
        <p:spPr>
          <a:xfrm>
            <a:off x="4114800" y="2314575"/>
            <a:ext cx="4572000" cy="25717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32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Novo Processo de Recursos Humanos: Open Day
</a:t>
            </a:r>
            <a:pPr indent="0" marL="0">
              <a:lnSpc>
                <a:spcPts val="15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Explicação do Funcionamento</a:t>
            </a:r>
            <a:endParaRPr lang="en-US" sz="3200" dirty="0"/>
          </a:p>
        </p:txBody>
      </p:sp>
      <p:sp>
        <p:nvSpPr>
          <p:cNvPr id="5" name="Text 2"/>
          <p:cNvSpPr/>
          <p:nvPr/>
        </p:nvSpPr>
        <p:spPr>
          <a:xfrm>
            <a:off x="2743200" y="4754880"/>
            <a:ext cx="1828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800" u="sng" dirty="0">
                <a:solidFill>
                  <a:srgbClr val="FFFFFF"/>
                </a:solidFill>
                <a:hlinkClick r:id="rId2" invalidUrl="" action="" tgtFrame="" tooltip="Pexel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3" name="Text 1"/>
          <p:cNvSpPr/>
          <p:nvPr/>
        </p:nvSpPr>
        <p:spPr>
          <a:xfrm>
            <a:off x="914400" y="514350"/>
            <a:ext cx="2286000" cy="9144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Índice</a:t>
            </a:r>
            <a:endParaRPr lang="en-US" sz="2800" dirty="0"/>
          </a:p>
        </p:txBody>
      </p:sp>
      <p:sp>
        <p:nvSpPr>
          <p:cNvPr id="4" name="Text 2"/>
          <p:cNvSpPr/>
          <p:nvPr/>
        </p:nvSpPr>
        <p:spPr>
          <a:xfrm>
            <a:off x="3749040" y="3657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01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206240" y="3657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Como Funciona o Novo Open Day de RH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3657600" y="0"/>
            <a:ext cx="91440" cy="1543050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pic>
        <p:nvPicPr>
          <p:cNvPr id="3" name="Image 0" descr="https://images.pexels.com/photos/6130307/pexels-photo-6130307.jpeg?auto=compress&amp;cs=tinysrgb&amp;fit=crop&amp;h=1200&amp;w=800">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20040" y="0"/>
            <a:ext cx="3337560" cy="5143500"/>
          </a:xfrm>
          <a:prstGeom prst="rect">
            <a:avLst/>
          </a:prstGeom>
        </p:spPr>
      </p:pic>
      <p:pic>
        <p:nvPicPr>
          <p:cNvPr id="4" name="Image 1" descr="https://djgurnpwsdoqjscwqbsj.supabase.co/storage/v1/object/public/users_file_magicslides_io/grayscale_image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06240" y="1800225"/>
            <a:ext cx="365760" cy="365760"/>
          </a:xfrm>
          <a:prstGeom prst="rect">
            <a:avLst/>
          </a:prstGeom>
        </p:spPr>
      </p:pic>
      <p:sp>
        <p:nvSpPr>
          <p:cNvPr id="5" name="Shape 1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6" name="Shape 2"/>
          <p:cNvSpPr/>
          <p:nvPr/>
        </p:nvSpPr>
        <p:spPr>
          <a:xfrm>
            <a:off x="4114800" y="0"/>
            <a:ext cx="457200" cy="4572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7" name="Text 3"/>
          <p:cNvSpPr/>
          <p:nvPr/>
        </p:nvSpPr>
        <p:spPr>
          <a:xfrm>
            <a:off x="4114800" y="0"/>
            <a:ext cx="457200" cy="4572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8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</a:t>
            </a:r>
            <a:endParaRPr lang="en-US" sz="1800" dirty="0"/>
          </a:p>
        </p:txBody>
      </p:sp>
      <p:sp>
        <p:nvSpPr>
          <p:cNvPr id="8" name="Text 4"/>
          <p:cNvSpPr/>
          <p:nvPr/>
        </p:nvSpPr>
        <p:spPr>
          <a:xfrm>
            <a:off x="4114800" y="925830"/>
            <a:ext cx="438912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Como Funciona o Novo Open Day de RH</a:t>
            </a:r>
            <a:endParaRPr lang="en-US" sz="2800" dirty="0"/>
          </a:p>
        </p:txBody>
      </p:sp>
      <p:sp>
        <p:nvSpPr>
          <p:cNvPr id="9" name="Text 5"/>
          <p:cNvSpPr/>
          <p:nvPr/>
        </p:nvSpPr>
        <p:spPr>
          <a:xfrm>
            <a:off x="4572000" y="1697355"/>
            <a:ext cx="374904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b="1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Aproximar os Recursos Humanos de Todos os Colaboradores</a:t>
            </a:r>
            <a:endParaRPr lang="en-US" sz="1600" dirty="0"/>
          </a:p>
        </p:txBody>
      </p:sp>
      <p:sp>
        <p:nvSpPr>
          <p:cNvPr id="10" name="Text 6"/>
          <p:cNvSpPr/>
          <p:nvPr/>
        </p:nvSpPr>
        <p:spPr>
          <a:xfrm>
            <a:off x="4114800" y="2160270"/>
            <a:ext cx="4389120" cy="23145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Duas vezes por mês: um dia no Edifício 1 e outro dia no Edifício 2.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Durante o horário normal de expediente, com um dia adicional à noite, uma vez por mês, para o turno noturno.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Estar acessível a todos os colaboradores para resolver assuntos de Recursos Humanos presencialmente.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Edifício 1 e Edifício 2, com presença alternada em cada sessão.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Theme</vt:lpstr>
      <vt:lpstr>Slide 1</vt:lpstr>
      <vt:lpstr>Slide 2</vt:lpstr>
      <vt:lpstr>Slide 3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2025-05-07T20:11:40Z</dcterms:created>
  <dcterms:modified xsi:type="dcterms:W3CDTF">2025-05-07T20:11:40Z</dcterms:modified>
</cp:coreProperties>
</file>