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3862126/pexels-photo-3862126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862126/pexels-photo-386212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Nursery Teacher Training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Educators for Early Childhood Development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618048/pexels-photo-861804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Health and Safety in Nursery Schools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a Safe Learning Environment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Regular cleaning and safety checks ensure a healthy and secure environment for young children to learn and play.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Safety protocols, such as emergency drills and first aid training, prepare teachers and students for potential emergencies.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Teaching healthy habits, such as handwashing and balanced nutrition, supports children's overall well-being and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health concerns promptly and effectively ensures the safety and well-being of all students in the nursery school.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92538/pexels-photo-709253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Assessment and Evaluation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Measuring Student Progress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Assessment in early education identifies children's strengths and areas for improvement, guiding personalized learning strategies.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Various assessment methods, including observations and portfolios, provide a comprehensive view of children's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Assessment results inform teaching strategies, helping teachers tailor their approaches to meet individual student needs.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Clear communication of assessment results with parents supports collaborative efforts to enhance children's learning experiences.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108819/pexels-photo-3310881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and Future Directions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Path Forward for Nursery Education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Reflecting on the impact of nursery teaching highlights its significance in shaping future generations and fostering lifelong learning.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Emerging trends in early childhood education, such as personalized learning and technology integration, are shaping the future of nursery teaching.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Community involvement in education enriches learning experiences and supports children's holistic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commitment to lifelong learning ensures nursery teachers continue to grow professionally and adapt to evolving educational landscapes.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Nursery Teaching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Curriculum Development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Classroom Management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Parental Involvement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Professional Development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Incorporating Technology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Cultural Sensitivity in Teaching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Health and Safety in Nursery Schools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Assessment and Evaluation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and Future Directions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63762/pexels-photo-836376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Nursery Teaching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Foundation of Early Education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childhood education lays the groundwork for lifelong learning and development, fostering cognitive, social, and emotional growth in young children.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Nursery teachers play a crucial role in shaping young minds, providing a nurturing environment that encourages curiosity and learning.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nursery teachers possess patience, creativity, and strong communication skills to engage young learners and support their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Nursery teaching involves unique challenges, including managing diverse learning needs and creating a positive classroom atmosphere.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613093/pexels-photo-861309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Curriculum Development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Designing Engaging Learning Experiences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Knowledge of child development stages is essential for creating age-appropriate and engaging learning experiences for nursery students.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well-rounded curriculum includes activities that promote cognitive, physical, and social-emotional development in young children.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Play-based learning encourages exploration and creativity, helping children develop critical thinking and problem-solving skills.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Nursery teachers must adapt their teaching methods to accommodate different learning styles and abilities, ensuring all students thrive.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86714/pexels-photo-83867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Classroom Management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Creating a Positive Learning Environment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Clear and consistent classroom rules help create a safe and respectful learning environment for young children.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Encouraging positive behavior through praise and rewards fosters a supportive and motivating classroom atmosphere.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strategies for managing behavioral challenges include setting clear expectations and using positive reinforcement.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Strong teacher-student relationships are built on trust and respect, enhancing students' learning experiences and emotional well-being.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260477/pexels-photo-426047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Parental Involvement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Strong Partnerships with Families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Parental involvement in education enhances children's learning experiences and supports their academic and social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communication with parents involves regular updates on children's progress and collaborative goal-setting.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Parent-teacher meetings provide opportunities to discuss children's development and address any concerns collaboratively.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Encouraging parents to engage in home learning activities reinforces classroom learning and strengthens parent-child bonds.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612962/pexels-photo-861296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Professional Development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Continuous Learning for Nursery Teachers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Continuous professional development ensures nursery teachers stay updated with the latest educational practices and methodologies.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Workshops and seminars offer opportunities for nursery teachers to learn new skills and share experiences with peers.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certifications enhance nursery teachers' expertise and open up new career opportunities in early childhood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Reflective practice involves self-evaluation and adaptation, helping teachers improve their teaching strategies and effectiveness.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908721/pexels-photo-490872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Incorporating Technology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Enhancing Learning with Digital Tools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Educational technology offers interactive and engaging learning experiences, catering to diverse learning styles and needs.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Digital resources, such as educational apps and videos, enhance traditional teaching methods and engage young learners.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Balancing screen time with hands-on activities ensures a holistic approach to learning and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Staying informed about technological advancements helps nursery teachers integrate relevant tools into their teaching practices.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80967/pexels-photo-698096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Cultural Sensitivity in Teaching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Embracing Diversity in the Classroom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Recognizing and respecting cultural diversity fosters an inclusive and welcoming classroom environment for all students.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Multicultural activities celebrate diversity and promote understanding and acceptance among young learners.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and challenging cultural biases in teaching materials and practices ensures equity and inclusivity.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culturally responsive curriculum reflects the diverse backgrounds of students and supports their unique learning needs.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2025-07-24T17:23:47Z</dcterms:created>
  <dcterms:modified xsi:type="dcterms:W3CDTF">2025-07-24T17:23:47Z</dcterms:modified>
</cp:coreProperties>
</file>