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Fisheries: A Sea of Opportunity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 and Charting a Sustainable Course for Growth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Tomorrow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education and training programs can build a skilled workforce and foster innovation in Odisha's fisheries sector for upcoming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research and development efforts can lead to new technologies and sustainable practices that enhance the productivity of the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Upgrading infrastructure, such as fishing harbors and processing facilities, can improve the efficiency and competitiveness of Odisha's fisheries.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sustainable fisheries management practices can ensure the long-term health of fish stocks and the livelihoods they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partnerships with local communities can promote sustainable resource use and equitable benefit-sharing in Odisha's fisheries.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Blue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fisheries sector is poised for sustainable growth, driven by innovation, community engagement, and responsible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fisheries sector can contribute significantly to Odisha's economic prosperity by creating jobs, generating income, and earning foreign exchange.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fisheries can ensure nutritional security for the people of Odisha by providing access to affordable and healthy sources of protein.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Responsible fisheries management can protect marine ecosystems and promote environmental stewardship in Odisha's coastal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 has the potential to become a global leader in sustainable fisheries, demonstrating best practices and inspiring other regions to follow suit.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acknowledge the contributions of various stakeholders in the Odisha fisheries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information, please feel free to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future collaborations and partnerships to advance sustainable fisheries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sustainable and prosperous future for Odisha's fisheries sector.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Hook, Line, and Opportunity!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Aquaculture Ascending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Marine Majesty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at Sea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Pathways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Tomorrow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Blue Revolution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Hook, Line, and Opportunity!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extensive coastline is a treasure trove of marine resources, providing a foundation for a thriving fisheries sector and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Rivers, lakes, and reservoirs offer ample opportunities for freshwater aquaculture, enhancing food security and rural livelihoods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Fisheries play a vital role in Odisha's economy, contributing significantly to income generation, employment, and foreign exchange earnings.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Fish is a primary source of protein for many in Odisha. Sustaining fisheries is essential for nutritional well-being and a healthy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sustainable practices is crucial to ensure the long-term viability of Odisha's fisheries and the well-being of coastal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Aquaculture Ascending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Shrimp farming has emerged as a dominant force in Odisha's aquaculture sector, driving export revenue and creating employment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Carp farming remains a cornerstone of inland aquaculture, providing affordable protein sources for local communities and income for farmers.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underway to diversify aquaculture practices by promoting the culture of other commercially valuable species like prawns and crabs.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modern aquaculture technologies, such as recirculating aquaculture systems (RAS), can boost productivity and minimize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initiatives, subsidies, and training programs are essential to support the growth of the aquaculture sector and empower farmers.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Marine Majesty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Small-scale fishermen play a crucial role in Odisha's marine fisheries, providing livelihoods for coastal communities and contributing to local economies.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Mechanized fishing vessels enable access to deeper waters and larger catches, but require responsible management to prevent overfishing.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Odisha's marine fisheries offer significant export opportunities, particularly for high-value species like shrimp, tuna, and pomfret.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coastal ecosystems, such as mangroves and coral reefs, is vital for sustaining marine fish populations and the livelihoods they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Involving local communities in fisheries management decisions is essential for ensuring sustainable resource use and equitable benefit-sharing.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at Sea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Overfishing poses a significant threat to fish stocks in Odisha, requiring effective regulations and enforcement to ensure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Rising sea temperatures, ocean acidification, and extreme weather events are impacting fish populations and coastal communities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 from industrial effluents, agricultural runoff, and plastic waste contaminates aquatic ecosystems and harms fish populations.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infrastructure, such as cold storage facilities and landing centers, limits the value chain and increases post-harvest losses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lack of skilled manpower in areas like aquaculture technology and fisheries management hinders the growth and sustainability of the sector.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sustainable fishing and aquaculture practices is crucial for conserving resources and ensuring long-term viability of the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modern technologies, such as GPS tracking and remote sensing, can improve fisheries management and enforcement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value-added processing and marketing can enhance the profitability of Odisha's fisheries and create new economic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research and development efforts is essential for developing new aquaculture technologies and sustainable fisheries management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policy reforms that promote sustainable resource use and equitable benefit-sharing is crucial for the long-term health of Odisha's fisheries.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training and education to fishermen and aquaculture farmers can enhance their skills and improve their livelihoods.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access to credit and insurance for fisheries communities can help them invest in their businesses and build resilience to shocks.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local communities to manage fisheries resources can promote sustainable resource use and equitable benefit-sharing.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social safety nets for vulnerable fisheries communities can help them cope with economic and environmental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gender equality in the fisheries sector can empower women and enhance the overall sustainability and resilience of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Pathways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the regulatory framework for fisheries management is crucial for preventing overfishing and protecting marine ecosystems in Odisha.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incentives for sustainable fishing and aquaculture practices can encourage resource conservation and responsible resource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market access for Odisha's fisheries products can enhance the profitability of the sector and create new economic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infrastructure, such as cold storage facilities and landing centers, can reduce post-harvest losses and improve the value chain.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international organizations and research institutions can provide access to best practices and cutting-edge technologies.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2025-05-06T04:07:45Z</dcterms:created>
  <dcterms:modified xsi:type="dcterms:W3CDTF">2025-05-06T04:07:45Z</dcterms:modified>
</cp:coreProperties>
</file>