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image" Target="../media/image-3-2.png"/><Relationship Id="rId7" Type="http://schemas.openxmlformats.org/officeDocument/2006/relationships/image" Target="../media/image-3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Offshore Field Training: Vapor Pressure &amp; H2S Management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Simple and Practical Guide for Operators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H2S Impact on Safety &amp; Assets</a:t>
            </a:r>
            <a:endParaRPr lang="en-US" sz="2300" dirty="0"/>
          </a:p>
        </p:txBody>
      </p:sp>
      <p:pic>
        <p:nvPicPr>
          <p:cNvPr id="3" name="Image 0" descr="https://images.pexels.com/photos/10481285/pexels-photo-1048128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Even small amounts can affect health; higher levels are fatal.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damages metal, leading to leaks or equipment failure.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H2S Scavenging?</a:t>
            </a:r>
            <a:endParaRPr lang="en-US" sz="2300" dirty="0"/>
          </a:p>
        </p:txBody>
      </p:sp>
      <p:pic>
        <p:nvPicPr>
          <p:cNvPr id="3" name="Image 0" descr="https://images.pexels.com/photos/7230182/pexels-photo-723018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Used to reduce H2S content in oil, gas, and water.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is widely used as a scavenger.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Triazine Reaction Theory</a:t>
            </a:r>
            <a:endParaRPr lang="en-US" sz="2300" dirty="0"/>
          </a:p>
        </p:txBody>
      </p:sp>
      <p:pic>
        <p:nvPicPr>
          <p:cNvPr id="3" name="Image 0" descr="https://images.pexels.com/photos/7722671/pexels-photo-772267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reacts with H2S to form non-toxic solids or liquids.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Works well but must be dosed properly for effectiveness.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Field Application: Scavenging H2S</a:t>
            </a:r>
            <a:endParaRPr lang="en-US" sz="2300" dirty="0"/>
          </a:p>
        </p:txBody>
      </p:sp>
      <p:pic>
        <p:nvPicPr>
          <p:cNvPr id="3" name="Image 0" descr="https://images.pexels.com/photos/7231210/pexels-photo-723121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Triazine is injected where H2S levels are expected or detected.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Field staff must check H2S levels before and after injection.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Measuring H2S in the Field</a:t>
            </a:r>
            <a:endParaRPr lang="en-US" sz="2300" dirty="0"/>
          </a:p>
        </p:txBody>
      </p:sp>
      <p:pic>
        <p:nvPicPr>
          <p:cNvPr id="3" name="Image 0" descr="https://images.pexels.com/photos/5711838/pexels-photo-571183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Digital devices showing real-time H2S concentration.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Color-changing tubes used with hand pumps for spot checks.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Conclusion &amp; Safety Reminder</a:t>
            </a:r>
            <a:endParaRPr lang="en-US" sz="2300" dirty="0"/>
          </a:p>
        </p:txBody>
      </p:sp>
      <p:pic>
        <p:nvPicPr>
          <p:cNvPr id="3" name="Image 0" descr="https://images.pexels.com/photos/5202440/pexels-photo-520244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Know RVP to handle fuels safely; use scavengers to control H2S.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Always test for gases and follow safety protocols in the field.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Reid Vapor Pressure (RVP)?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Theory of RVP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Field Impact of RVP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 to H2S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H2S Theory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H2S Impact on Safety &amp; Assets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H2S Scavenging?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Triazine Reaction Theory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Field Application: Scavenging H2S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Measuring H2S in the Field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12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Conclusion &amp; Safety Reminder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</a:t>
            </a:r>
            <a:endParaRPr lang="en-US" sz="2300" dirty="0"/>
          </a:p>
        </p:txBody>
      </p:sp>
      <p:pic>
        <p:nvPicPr>
          <p:cNvPr id="3" name="Image 0" descr="https://images.pexels.com/photos/31884698/pexels-photo-3188469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Designed for offshore field operators with high school education level.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 explain RVP and H2S topics in a clear, simple, and field-relevant way.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is Reid Vapor Pressure (RVP)?</a:t>
            </a:r>
            <a:endParaRPr lang="en-US" sz="2300" dirty="0"/>
          </a:p>
        </p:txBody>
      </p:sp>
      <p:pic>
        <p:nvPicPr>
          <p:cNvPr id="3" name="Image 0" descr="https://images.pexels.com/photos/31847440/pexels-photo-3184744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RVP is a measure of a liquid's tendency to evaporate, especially for petroleum products.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Used to understand volatility and handling safety of fuels.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Theory of RVP</a:t>
            </a:r>
            <a:endParaRPr lang="en-US" sz="2300" dirty="0"/>
          </a:p>
        </p:txBody>
      </p:sp>
      <p:pic>
        <p:nvPicPr>
          <p:cNvPr id="3" name="Image 0" descr="https://images.pexels.com/photos/5726700/pexels-photo-572670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Higher temperature or lighter molecules mean higher vapor pressure.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RVP is measured using a standardized method at 100°F.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Field Impact of RVP</a:t>
            </a:r>
            <a:endParaRPr lang="en-US" sz="2300" dirty="0"/>
          </a:p>
        </p:txBody>
      </p:sp>
      <p:pic>
        <p:nvPicPr>
          <p:cNvPr id="3" name="Image 0" descr="https://images.pexels.com/photos/16830015/pexels-photo-1683001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 RVP may cause vapor lock in engines or pumps.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Storage tanks may build dangerous pressure if RVP is too high.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Introduction to H2S</a:t>
            </a:r>
            <a:endParaRPr lang="en-US" sz="2300" dirty="0"/>
          </a:p>
        </p:txBody>
      </p:sp>
      <p:pic>
        <p:nvPicPr>
          <p:cNvPr id="3" name="Image 0" descr="https://images.pexels.com/photos/15765230/pexels-photo-1576523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toxic, flammable gas with a rotten egg smell, commonly found in oilfields.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can cause health issues or death at high concentrations.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H2S Theory</a:t>
            </a:r>
            <a:endParaRPr lang="en-US" sz="2300" dirty="0"/>
          </a:p>
        </p:txBody>
      </p:sp>
      <p:pic>
        <p:nvPicPr>
          <p:cNvPr id="3" name="Image 0" descr="https://images.pexels.com/photos/7958924/pexels-photo-795892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H2S forms naturally from the breakdown of organic materials underground.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Heavier than air, it can collect in low-lying areas.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2025-05-04T13:29:07Z</dcterms:created>
  <dcterms:modified xsi:type="dcterms:W3CDTF">2025-05-04T13:29:07Z</dcterms:modified>
</cp:coreProperties>
</file>