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3-image-1.png"/><Relationship Id="rId2" Type="http://schemas.openxmlformats.org/officeDocument/2006/relationships/image" Target="../media/image-3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4-image-1.png"/><Relationship Id="rId2" Type="http://schemas.openxmlformats.org/officeDocument/2006/relationships/image" Target="../media/image-4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5-image-1.png"/><Relationship Id="rId2" Type="http://schemas.openxmlformats.org/officeDocument/2006/relationships/image" Target="../media/image-5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6-image-1.png"/><Relationship Id="rId2" Type="http://schemas.openxmlformats.org/officeDocument/2006/relationships/image" Target="../media/image-6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7-image-1.png"/><Relationship Id="rId2" Type="http://schemas.openxmlformats.org/officeDocument/2006/relationships/image" Target="../media/image-7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0" y="2314575"/>
            <a:ext cx="45720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3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Oncologic Emergencies: An Overview for the Intensivist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1828800" y="3600450"/>
            <a:ext cx="548640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Old, the New, and the Deadly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10287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Title Slide</a:t>
            </a:r>
            <a:endParaRPr lang="en-US" sz="1300" dirty="0"/>
          </a:p>
        </p:txBody>
      </p:sp>
      <p:pic>
        <p:nvPicPr>
          <p:cNvPr id="6" name="Image 1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1028700"/>
            <a:ext cx="4206240" cy="10287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512064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Introduction</a:t>
            </a:r>
            <a:endParaRPr lang="en-US" sz="1300" dirty="0"/>
          </a:p>
        </p:txBody>
      </p:sp>
      <p:pic>
        <p:nvPicPr>
          <p:cNvPr id="9" name="Image 2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2005965"/>
            <a:ext cx="4206240" cy="10287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57200" y="210883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05740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Febrile Neutropenia</a:t>
            </a:r>
            <a:endParaRPr lang="en-US" sz="1300" dirty="0"/>
          </a:p>
        </p:txBody>
      </p:sp>
      <p:pic>
        <p:nvPicPr>
          <p:cNvPr id="12" name="Image 3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2005965"/>
            <a:ext cx="4206240" cy="10287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10883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5120640" y="205740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Hyperleukocytosis / Leukostasis</a:t>
            </a:r>
            <a:endParaRPr lang="en-US" sz="1300" dirty="0"/>
          </a:p>
        </p:txBody>
      </p:sp>
      <p:pic>
        <p:nvPicPr>
          <p:cNvPr id="15" name="Image 4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2983230"/>
            <a:ext cx="4206240" cy="10287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457200" y="308610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303466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Tumor Lysis Syndrome (TLS)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Title Slide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Oncologic Emergencies: An Overview for the Intensivist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Old, the New, and the Deadly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Krishna Thandra, MD, et al.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J Intensive Care Med. 2020 Jan; 35(1): 3-13</a:t>
            </a:r>
            <a:endParaRPr lang="en-US" sz="1200" dirty="0"/>
          </a:p>
        </p:txBody>
      </p:sp>
      <p:pic>
        <p:nvPicPr>
          <p:cNvPr id="11" name="Image 0" descr="https://images.pexels.com/photos/5427816/pexels-photo-5427816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Introduction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Cancer is a leading cause of death globally, but advancements in care have led to a decline in mortality rates.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Patients with cancer make up a significant portion of ICU admissions (14-22%).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Intensivists must be aware of the unique emergencies associated with cancer and its treatments.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Oncologic emergencies can be an initial presentation of the disease or a complication of its treatment.</a:t>
            </a:r>
            <a:endParaRPr lang="en-US" sz="1200" dirty="0"/>
          </a:p>
        </p:txBody>
      </p:sp>
      <p:pic>
        <p:nvPicPr>
          <p:cNvPr id="11" name="Image 0" descr="https://images.pexels.com/photos/7680154/pexels-photo-768015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Febrile Neutropenia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single oral temperature of 38.3°C (101°F) in a patient with an absolute neutrophil count (ANC) of less than 1500/µL.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Rapid decline of ANC, recent chemotherapy, current immunosuppression, and cardiovascular comorbidities.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Often due to a variety of organisms, though a specific causative organism is only identified in a minority of patients. Common organisms are listed in table 2.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Empiric antibiotic therapy is the mainstay of treatment, selected based on clinical status and other factors.</a:t>
            </a:r>
            <a:endParaRPr lang="en-US" sz="1200" dirty="0"/>
          </a:p>
        </p:txBody>
      </p:sp>
      <p:pic>
        <p:nvPicPr>
          <p:cNvPr id="11" name="Image 0" descr="https://images.pexels.com/photos/5863402/pexels-photo-5863402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Hyperleukocytosis / Leukostasis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An extreme form of leukocytosis with a white blood cell (WBC) count &gt;100,000/µL.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High quantity of WBCs can clump together, causing impaired microvascular flow, tissue hypoxia, and hemorrhage.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Patients with hematologic malignancies especially acute myeloid leukemia (AML) and acute lymphoid leukemia (ALL).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Initial management includes aggressive hydration with calcium and potassium-free fluids; definitive treatment involves chemotherapy to decrease tumor load; leukapheresis for symptomatic patients or very high WBC counts; refer to flowchart 2 for detailed strategies.</a:t>
            </a:r>
            <a:endParaRPr lang="en-US" sz="1200" dirty="0"/>
          </a:p>
        </p:txBody>
      </p:sp>
      <p:pic>
        <p:nvPicPr>
          <p:cNvPr id="11" name="Image 0" descr="https://images.pexels.com/photos/33485196/pexels-photo-33485196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Tumor Lysis Syndrome (TLS)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group of metabolic abnormalities that occur due to the rapid breakdown of tumor cells and the release of their contents into the bloodstream.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Hyperkalemia, hyperphosphatemia, and hyperuricemia, which can lead to hypocalcemia and acute kidney injury (AKI).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Based on clinical and laboratory criteria from the Cairo and Bishop classification system (fig 3).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Management strategies for TLS, including addressing metabolic imbalances and supportive care (note: content incomplete in source).</a:t>
            </a:r>
            <a:endParaRPr lang="en-US" sz="1200" dirty="0"/>
          </a:p>
        </p:txBody>
      </p:sp>
      <p:pic>
        <p:nvPicPr>
          <p:cNvPr id="11" name="Image 0" descr="https://images.pexels.com/photos/6802049/pexels-photo-680204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2025-08-19T14:42:28Z</dcterms:created>
  <dcterms:modified xsi:type="dcterms:W3CDTF">2025-08-19T14:42:28Z</dcterms:modified>
</cp:coreProperties>
</file>