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Ontsluit die Krag Binne: Elektrisiteit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Verlig Ons Wêreld: Verstaan ​​en Benut die Vloei van Elektrisiteit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Inhoudsopgawe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6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Die Vonk van Ontdekking</a:t>
            </a:r>
            <a:endParaRPr lang="en-US" sz="1400" dirty="0"/>
          </a:p>
        </p:txBody>
      </p:sp>
      <p:pic>
        <p:nvPicPr>
          <p:cNvPr id="7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0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Strome van Verandering</a:t>
            </a:r>
            <a:endParaRPr lang="en-US" sz="1400" dirty="0"/>
          </a:p>
        </p:txBody>
      </p:sp>
      <p:pic>
        <p:nvPicPr>
          <p:cNvPr id="11" name="Image 2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3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4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Invloedvelde</a:t>
            </a:r>
            <a:endParaRPr lang="en-US" sz="1400" dirty="0"/>
          </a:p>
        </p:txBody>
      </p:sp>
      <p:pic>
        <p:nvPicPr>
          <p:cNvPr id="15" name="Image 3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6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7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8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Die toekoms aandryf</a:t>
            </a:r>
            <a:endParaRPr lang="en-US" sz="1400" dirty="0"/>
          </a:p>
        </p:txBody>
      </p:sp>
      <p:pic>
        <p:nvPicPr>
          <p:cNvPr id="19" name="Image 4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0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1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2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Dankie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Die Vonk van Ontdekking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Antieke beskawings het statiese elektrisiteit opgemerk. Hierdie verskynsel, waargeneem met amber, het die vroegste interaksies met elektriese kragte gemerk.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Benjamin Franklin se eksperiment het weerlig se elektriese aard gedemonstreer. Hy het tydens 'n storm 'n vlieër laat vlieg en weerlig met elektrisiteit verbind.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Alessandro Volta het die eerste elektriese battery uitgevind. Volta se stapel het 'n deurlopende vloei van elektrisiteit geskep, wat die veld gerevolusioneer het.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Thomas Edison het die gloeilamp uitgevind. Die gloeilamp het huise en besighede verander, wat tot wydverspreide elektrifisering gelei het.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Elektrisiteit is nou fundamenteel vir moderne tegnologie. Van slimfone tot kragnetwerke, elektrisiteit dryf ons gekoppelde wêreld aan.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Strome van Verandering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Elektriese stroom is die vloei van elektriese lading. Dit word gemeet in ampère (ampère), wat die tempo van ladingbeweging aandui.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Spanning dryf elektriese stroom deur 'n stroombaan. Dit skep 'n potensiaalverskil, wat elektrone langs die geleidende pad stoot.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Weerstand staan ​​die vloei van elektriese stroom teë. Gemeet in ohm, beperk dit stroom gebaseer op materiaaleienskappe en geometrie.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 seriestroombane word komponente end-tot-end gekoppel. Stroom vloei deur elke komponent opeenvolgend, soos 'n enkele baan.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Parallelle stroombane bied verskeie paaie vir stroom. Elke komponent ontvang die volle spanning, wat onafhanklike werking moontlik maak.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Invloedvelde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Elektriese velde omring gelaaide voorwerpe. Hulle oefen kragte uit op ander ladings en definieer gebiede van elektriese invloed.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Elektriese veldsterkte dui kragintensiteit aan. Dit hang af van die ladinghoeveelheid en afstand vanaf die gelaaide voorwerp, wat die interaksiesterkte bepaal.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Elektriese veldlyne visualiseer veldrigting en -sterkte. Hulle ontstaan ​​vanaf positiewe ladings en eindig by negatiewe ladings.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Kapasitors stoor elektriese energie in elektriese velde. Hulle versamel lading op geleidende plate wat deur 'n isolerende materiaal geskei word.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Elektriese velde dryf talle tegnologieë aan. Kapasitiewe raakskerms, sensors en gevorderde elektronika maak gebruik van elektriese veldbeginsels.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Die toekoms aandryf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Kragstasies skakel energiebronne om in elektrisiteit. Opsies sluit in fossielbrandstowwe, kernreaksies en hernubare hulpbronne vir diverse kragvoorsiening.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Hoëspanning-transmissielyne vervoer elektrisiteit oor lang afstande. Hierdie netwerke verminder energieverlies en verseker doeltreffende kraglewering.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Verspreidingstelsels lewer elektrisiteit aan huise en besighede. Transformators verminder spanning vir veilige en doeltreffende gebruik deur verbruikers.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Slimnetwerke gebruik tegnologie om kragverspreiding te optimaliseer. Hulle verbeter betroubaarheid, doeltreffendheid en integrasie van hernubare energiebronne in elektriese netwerke.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Hernubare energiebronne bied volhoubare elektrisiteitsopwekking. Son-, wind- en hidrokrag verminder koolstofvrystellings en skep skoner energieproduksie.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Dankie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Ons waardeer u tyd en aandag tydens hierdie aanbieding.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Ons moedig jou aan om voort te gaan met die verken van die fassinerende wêreld van elektrisiteit.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Ons is nou bly om enige vrae wat u oor die materiaal mag hê, te beantwoord.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Ons hoop dat hierdie aanbieding toekomstige innoveerders in elektriese ingenieurswese sal inspireer.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Ons wens jou alle sterkte toe met jou voortgesette leer en verkenning van elektrisiteit.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2025-06-27T23:56:34Z</dcterms:created>
  <dcterms:modified xsi:type="dcterms:W3CDTF">2025-06-27T23:56:34Z</dcterms:modified>
</cp:coreProperties>
</file>