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.media-amazon.com/images/I/51iQsB0Sj8L._UF1000,1000_QL80_.jpg" TargetMode="External"/><Relationship Id="rId1" Type="http://schemas.openxmlformats.org/officeDocument/2006/relationships/image" Target="../media/image-1-1.jp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.pinimg.com/474x/04/87/43/048743a1464ee2a6ecc48198778ed1d2.jpg" TargetMode="External"/><Relationship Id="rId1" Type="http://schemas.openxmlformats.org/officeDocument/2006/relationships/image" Target="../media/image-10-1.jpg"/><Relationship Id="rId2" Type="http://schemas.openxmlformats.org/officeDocument/2006/relationships/image" Target="../media/image-10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ycathy.com/blog/wp-content/uploads/2013/12/Screen-Shot-2013-12-03-at-9.54.08-PM.png" TargetMode="External"/><Relationship Id="rId1" Type="http://schemas.openxmlformats.org/officeDocument/2006/relationships/image" Target="../media/image-11-1.png"/><Relationship Id="rId2" Type="http://schemas.openxmlformats.org/officeDocument/2006/relationships/image" Target="../media/image-11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ontent.presentermedia.com/files/clipart/00006000/6923/stick_figure_drawing_thank_you_800_wht.jpg" TargetMode="External"/><Relationship Id="rId1" Type="http://schemas.openxmlformats.org/officeDocument/2006/relationships/image" Target="../media/image-12-1.jpg"/><Relationship Id="rId2" Type="http://schemas.openxmlformats.org/officeDocument/2006/relationships/image" Target="../media/image-12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.wolfram.com/books/ISBN1584889373LG.jpg" TargetMode="External"/><Relationship Id="rId1" Type="http://schemas.openxmlformats.org/officeDocument/2006/relationships/image" Target="../media/image-3-1.jpg"/><Relationship Id="rId2" Type="http://schemas.openxmlformats.org/officeDocument/2006/relationships/image" Target="../media/image-3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325uq16osfh2r.cloudfront.net/Numbers/rational-numbers/Addition-of-Rational-Numbers-with-different-denominators.png" TargetMode="External"/><Relationship Id="rId1" Type="http://schemas.openxmlformats.org/officeDocument/2006/relationships/image" Target="../media/image-4-1.png"/><Relationship Id="rId2" Type="http://schemas.openxmlformats.org/officeDocument/2006/relationships/image" Target="../media/image-4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athbitsnotebook.com/JuniorMath/Radicals/irlist.png" TargetMode="External"/><Relationship Id="rId1" Type="http://schemas.openxmlformats.org/officeDocument/2006/relationships/image" Target="../media/image-5-1.png"/><Relationship Id="rId2" Type="http://schemas.openxmlformats.org/officeDocument/2006/relationships/image" Target="../media/image-5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cdn.teacherspayteachers.com/thumbitem/Math-Symbols-and-Operations-Posters-9594389-1685296882/original-9594389-1.jpg" TargetMode="External"/><Relationship Id="rId1" Type="http://schemas.openxmlformats.org/officeDocument/2006/relationships/image" Target="../media/image-6-1.jpg"/><Relationship Id="rId2" Type="http://schemas.openxmlformats.org/officeDocument/2006/relationships/image" Target="../media/image-6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cdn.teacherspayteachers.com/thumbitem/Rational-Numbers-on-a-Number-Line-HW-2800106-1657566708/original-2800106-1.jpg" TargetMode="External"/><Relationship Id="rId1" Type="http://schemas.openxmlformats.org/officeDocument/2006/relationships/image" Target="../media/image-7-1.jpg"/><Relationship Id="rId2" Type="http://schemas.openxmlformats.org/officeDocument/2006/relationships/image" Target="../media/image-7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s-us-west-2.insided.com/figma-en/attachment/77140757573fb3c95665b0a33084de5b6b71f279.png" TargetMode="External"/><Relationship Id="rId1" Type="http://schemas.openxmlformats.org/officeDocument/2006/relationships/image" Target="../media/image-8-1.png"/><Relationship Id="rId2" Type="http://schemas.openxmlformats.org/officeDocument/2006/relationships/image" Target="../media/image-8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.pinimg.com/736x/4f/b9/1f/4fb91f122603ca18247cde0b6984243e.jpg" TargetMode="External"/><Relationship Id="rId1" Type="http://schemas.openxmlformats.org/officeDocument/2006/relationships/image" Target="../media/image-9-1.jpg"/><Relationship Id="rId2" Type="http://schemas.openxmlformats.org/officeDocument/2006/relationships/image" Target="../media/image-9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m.media-amazon.com/images/I/51iQsB0Sj8L._UF1000,1000_QL80_.jp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657600" cy="51435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4114800" y="2314575"/>
            <a:ext cx="45720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Ontsluit die geheime van reële getalle: 'n 9de graad avontuur
</a:t>
            </a:r>
            <a:pPr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Verkenning van Hoofstuk 2 van die SSC Board Wiskunde Handboek</a:t>
            </a:r>
            <a:endParaRPr lang="en-US" sz="3200" dirty="0"/>
          </a:p>
        </p:txBody>
      </p:sp>
      <p:sp>
        <p:nvSpPr>
          <p:cNvPr id="5" name="Text 2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2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.pinimg.com/474x/04/87/43/048743a1464ee2a6ecc48198778ed1d2.jp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Probleme met reële getalle oplos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Jou kennis op die proef stel.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Los algebraïese vergelykings op met behulp van reële getalle. Manipuleer uitdrukkings en isoleer veranderlikes deur soortgelyke terme te kombineer.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Pas reële getalle in meetkundige probleme toe. Bereken areas, volumes en verhoudings in vorms en figure.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Los woordprobleme op met behulp van reële getalle. Modelleer die probleem algebraïes en interpreteer die numeriese oplossings om te verseker.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Ontwikkel kritiese denkvaardighede. Leer en analiseer probleme, identifiseer gegewens, gebruik strategieë en toets oplossings om te verifieer.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www.mathycathy.com/blog/wp-content/uploads/2013/12/Screen-Shot-2013-12-03-at-9.54.08-PM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Reële Getalle in die Alledaagse Lewe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Om die relevansie van reële getalle in die werklike wêreld te sien.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Gebruik reële getalle in finansiële berekeninge. Bereken rente, belasting, beleggings en begrotings deur formules en beginsels te gebruik.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Reële getalle word in wetenskaplike metings gebruik. Verstaan ​​fisiese hoeveelhede en berekeninge, soos lengte, massa, tyd, ens.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Pas reële getalle toe in kook en bak. Pas verhoudings aan, skakel eenhede om en bereken kooktye. Wees presies met die bestanddele.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Reële getalle is noodsaaklik in konstruksie en ontwerp. Verstaan ​​metings en oppervlaktes om stabiele strukture akkuraat te skep.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content.presentermedia.com/files/clipart/00006000/6923/stick_figure_drawing_thank_you_800_wht.jp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Dankie!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Vir die verkenning van die wêreld van Reële Getalle.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Dankie vir u tyd en aandag. Hoop u het hierdie aanbieding insiggewend en boeiend gevind.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Gaan voort met die verken van wiskunde, leer meer oor reële getalle. Ondersoek toepassings en gevorderde konsepte.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Gaan voort om te oefen wat jy geleer het. Pas hierdie konsepte toe op verskeie probleme om jou begrip te verdiep.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Voel vry om te vra as daar enige vrae of verduidelikings is.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Inhoudsopgawe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Welkom by die Wêreld van Getalle!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Rasionele Getalle: 'n Nader Kyk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Irrasionele Getalle: Verder as Breuke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Bewerkings met reële getalle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Voorstelling van reële getalle op die getallelyn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Vierkantswortels en radikale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Wette van Eksponente vir Reële Getalle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Probleme met reële getalle oplos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Reële Getalle in die Alledaagse Lewe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Dankie!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media.wolfram.com/books/ISBN1584889373LG.jp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Welkom by die Wêreld van Getalle!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Begin 'n reis om Reële Getalle te verstaan.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Getalle is die fondament van wiskunde. Reële getalle is noodsaaklik, ontdek hul eienskappe en toepassings in die wêreld.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Ons sal rasionale en irrasionele getalle en bewerkings ondersoek, wat help om vergelykings op te los en hulle voor te stel.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Essensiële gereedskap soos pen, papier en sakrekenaar sal benodig word. Leer en los vergelykings akkuraat en doeltreffend op.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Maak gereed vir voorbeelde en 'n paar oefeninge. Dit sal jou toelaat om begrip te toets, nuwe vaardighede toe te pas en te gebruik.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d325uq16osfh2r.cloudfront.net/Numbers/rational-numbers/Addition-of-Rational-Numbers-with-different-denominators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Rasionele Getalle: 'n Nader Kyk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Verstaan ​​getalle wat as 'n breuk uitgedruk kan word.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Rasionale getalle kan in die vorm p/q geskryf word, waar 'p' en 'q' heelgetalle is en 'q' nie gelyk is aan nul nie.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Verken bekende rasionale getalle soos 1/2, 3/4 en -5/7. Kyk hoe hulle dele van 'n geheel of verhoudings voorstel.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Rasionale getalle het afsluitende of herhalende desimale uitbreidings, byvoorbeeld, 1/4 = 0.25 en 1/3 = 0.333... 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Rasionele getalle word in kookkuns, finansies en metings gebruik. Leer om hulle te identifiseer en toe te pas.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mathbitsnotebook.com/JuniorMath/Radicals/irlist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Irrasionele Getalle: Verder as Breuke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Ontdek getalle wat nie as 'n eenvoudige breuk uitgedruk kan word nie.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Irrasionale getalle kan nie in die vorm p/q uitgedruk word nie. Hul desimale voorstelling is nie-eindigend en nie-herhalend.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Pi (π) is 'n klassieke irrasionele getal, ongeveer gelyk aan 3.14159. Die verhouding van 'n sirkel se omtrek tot sy deursnee.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 vierkantswortel van 2 (√2) is nog 'n voorbeeld. Dit kan nie as 'n breuk geskryf word nie. Belangrik in meetkunde en algebra.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Irrasionele getalle brei die getallestelsel uit, wat bewerkings en berekeninge moontlik maak wat nie beskikbaar sou wees nie.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ecdn.teacherspayteachers.com/thumbitem/Math-Symbols-and-Operations-Posters-9594389-1685296882/original-9594389-1.jp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Bewerkings met reële getalle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Bemeestering van optelling, aftrekking, vermenigvuldiging en deling.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Optel en aftrek van beide rasionale en irrasionale getalle. Leer die reëls vir die kombinasie van soortgelyke terme en die vereenvoudiging van uitdrukkings.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Vermenigvuldiging en deling van reële getalle. Rasionalisering van noemers, en hantering van vierkantswortels en radikale in bewerkings.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Onthou die volgorde van bewerkings (PEMDAS/BODMAS). Voer berekeninge in die korrekte volgorde uit vir akkurate resultate.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Oefen met bewerkings met beide rasionale en irrasionale getalle. Verkry vertroue in algebraïese manipulasies en berekeninge.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ecdn.teacherspayteachers.com/thumbitem/Rational-Numbers-on-a-Number-Line-HW-2800106-1657566708/original-2800106-1.jp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Voorstelling van reële getalle op die getallelyn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Visualisering van getalle en hul volgorde.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Konstrueer 'n getallelyn met nul in die middel, positiewe getalle regs en negatief links. Gelyk gespasieerde punte.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Stel rasionale getalle soos breuke en desimale akkuraat uit. Skakel hulle om na desimale indien nodig, en plaas hulle tussen heelgetalle.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Benader irrasionale getalle tot 'n paar desimale plekke. Vind hulle op die getallelyn tussen rasionale benaderings.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Verstaan ​​die volgorde van reële getalle. Die getal regs is groter. Gebruik dit om te vergelyk en in stygende/dalende volgorde te rangskik.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uploads-us-west-2.insided.com/figma-en/attachment/77140757573fb3c95665b0a33084de5b6b71f279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Vierkantswortels en radikale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Verstaan ​​die konsep en vereenvoudiging van vierkantswortels.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'n Vierkantswortel van 'n getal 'x' is 'n getal 'y' sodat y² = x. Die vierkantswortelsimbool (√) dui die nie-negatiewe vierkantswortel aan.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Identifiseer perfekte vierkante soos 4, 9, 16, 25, ens. Vind hul vierkantswortels maklik: √4 = 2, √9 = 3, ensovoorts.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Vereenvoudig radikale deur die radikaal (getal binne die vierkantswortel) te faktoriseer. Onttrek volkome kwadraatfaktore: √12 = √(4*3) = 2√3.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Rationaliseer noemers deur die teller en noemer te vermenigvuldig. Elimineer radikale om uitdrukkings te vereenvoudig deur die gebruik van toegevoegde getal.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.pinimg.com/736x/4f/b9/1f/4fb91f122603ca18247cde0b6984243e.jp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Wette van Eksponente vir Reële Getalle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Toepassing van eksponensiële reëls op reële getalle.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Wanneer eksponente met dieselfde basis vermenigvuldig word, tel die magte bymekaar. Byvoorbeeld, a^m * a^n = a^(m+n) is 'n fundamentele konsep.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Wanneer eksponente gedeel word, trek die magte af. As a^m / a^n = a^(m-n), en a tot die mag 'm' gedeel deur 'a' tot 'n'.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Wanneer jy 'n eksponent tot 'n ander eksponent verhef, vermenigvuldig hulle. Byvoorbeeld, (a^m)^n = a^(m*n) om uitdrukkings te vereenvoudig.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Verstaan ​​negatiewe eksponente. Byvoorbeeld, a^(-n) = 1/a^n. Dit verteenwoordig die omgekeerde van 'a' verhef tot die mag 'n'.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2025-06-27T08:02:09Z</dcterms:created>
  <dcterms:modified xsi:type="dcterms:W3CDTF">2025-06-27T08:02:09Z</dcterms:modified>
</cp:coreProperties>
</file>