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Ontsluiting van Transformasies: Fisiese vs. Chemiese Veranderinge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Verken die fassinerende wêreld van materie en die veranderinge daarvan.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Inhoudsopgawe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Die Essensie van Verandering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Chemiese Transformasies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Onderskei die Twee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Werklike toepassings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Dankie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Die Essensie van Verandering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'n Fisiese verandering verander die vorm of voorkoms van 'n stof, maar nie die chemiese samestelling daarvan nie. Die stof bly dieselfde.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Dink aan die smelt van ys, die skeur van papier of die oplos van suiker in water. Dit is alles fisiese veranderinge wat ons daagliks in die laboratorium waarneem.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Fisiese veranderinge is dikwels, maar nie altyd nie, omkeerbaar. Die stof kan maklik in laboratoriums na sy oorspronklike toestand terugkeer.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Van kritieke belang is dat geen nuwe stof tydens 'n fisiese verandering geskep word nie. Dis 'n herrangskikking, nie 'n transformasie van die stof nie.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Veranderinge in toestand, vorm, grootte of voorkoms sonder om die chemiese identiteit te verander, is kenmerke van fisiese verandering. Om dit te verstaan ​​is die sleutel!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Chemiese Transformasies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'n Chemiese verandering behels die vorming van nuwe stowwe met verskillende chemiese samestellings en eienskappe. Dis 'n fundamentele verskuiwing.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Soek vir aanwysers soos kleurverandering, gasproduksie, neerslagvorming of temperatuurverandering. Hierdie dui op 'n chemiese reaksie.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Chemiese veranderinge is oor die algemeen onomkeerbaar, wat beteken dat die oorspronklike stof nie maklik in laboratoriumtoestand herwin kan word sonder 'n ander verandering nie.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Chemiese veranderinge behels die verbreking en vorming van chemiese bindings, wat lei tot die skepping van heeltemal nuwe molekules. Dis ingewikkeld!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Hout brand, yster roes, 'n eier kook en 'n koek bak is alles alledaagse voorbeelde van chemiese verandering. Dink aan die alledaagse lewe.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Onderskei die Twee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Die primêre onderskeidende faktor is of die chemiese samestelling van die stof verander. Fisies: nee. Chemies: ja.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Chemiese veranderinge behels dikwels beduidende energieveranderinge (hitte of lig), terwyl fisiese veranderinge gewoonlik minder energie behels.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Fisiese veranderinge is dikwels omkeerbaar; chemiese veranderinge is tipies onomkeerbaar onder normale laboratoriumtoestande. Eenvoudige reël!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 op die leidrade soos 'n verandering in kleur, reuk of die produksie van gas om chemiese reaksies te identifiseer. Neem elke proses waar!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Fisiese veranderinge beïnvloed intermolekulêre kragte, terwyl chemiese veranderinge die verbreking en vorming van intramolekulêre bindings behels. Verstaan ​​dit.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Werklike toepassings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Chemiese veranderinge is die grondslag van vervaardigingsprosesse, wat nuwe materiale, farmaseutiese produkte en brandstowwe in die industrie skep.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Van kook tot skoonmaak vind fisiese en chemiese veranderinge voortdurend in ons daaglikse roetines plaas, wat voedsel, gesondheid en meer beïnvloed.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Om chemiese veranderinge te verstaan ​​is noodsaaklik om omgewingskwessies soos besoedeling, klimaatsverandering en materiaalontbinding aan te spreek.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Mediese wetenskap maak staat op chemiese reaksies vir geneesmiddelontwikkeling, diagnostiek en die begrip van biologiese prosesse. Verken medisyne.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Die bevordering van materiaalwetenskap, energietegnologieë en ander velde hang af van die begrip van hierdie fundamentele veranderinge. Die sleutel tot vooruitgang.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Dankie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Dankie dat jy die tyd geneem het om oor fisiese en chemiese veranderinge te leer.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Ek hoop dat hierdie aanbieding jou nuuskierigheid geprikkel het en verdere ondersoek van hierdie onderwerp aangemoedig het.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Onthou, die wêreld rondom ons verander voortdurend. Bly nuuskierig, hou aan leer en hou aan verken.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 aandag en deelname word waardeer. Dankie dat u 'n betrokke gehoor 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Ons hoop dat u hierdie aanbieding insiggewend en waardevol gevind het. Baie dankie weereens!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2025-06-29T08:42:29Z</dcterms:created>
  <dcterms:modified xsi:type="dcterms:W3CDTF">2025-06-29T08:42:29Z</dcterms:modified>
</cp:coreProperties>
</file>