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foundation.com/blog/wp-content/uploads/2023/07/Benefits-of-Oracle-Fusion-Financials.png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appsdba.com/wp-content/uploads/2015/08/4.png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solutions/manage-ebs-tenancies/img/deploy-ebs-multi-tenancies.png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736x/21/bc/07/21bc07fc248a7346c4c756da0b168a41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cloud/paas/management-cloud/ebsms/img/ebs-health.png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cd/F79924_01/cs92pbr29/eng/cs/lssf/img/i6604892an-6dbf.png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ger.googleusercontent.com/img/b/R29vZ2xl/AVvXsEjfxSyihbNhLsopvlhRqdJJIsH4rtzbYsAjFCqFnN6VpH1I0XOE6b69WprjfcqSsrNfRoqB2AsIbCwwdm4nHjZwtGnpMyIpNbmYY-Pj9HAlFfAkBK-uuTJ9qkbrVGGIuQ6SfcaRLvLN4r-X/s640/s30.jpg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ger.googleusercontent.com/img/b/R29vZ2xl/AVvXsEjI2k_itpm7WZkz4qNVWBY8RSypbInRFJ-vyZGdYBkBLLOrjQokGdZr7Rb22ov9gP-8hqmQBvFx37I8pjq0wq6zuWVTY54uEmJTpmqHEfs7bjPifNc9rKtjCmWI_Ilri4RDwfQmeOPqBB4y/s1600/image147-728558.jpg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ger.googleusercontent.com/img/b/R29vZ2xl/AVvXsEjfxSyihbNhLsopvlhRqdJJIsH4rtzbYsAjFCqFnN6VpH1I0XOE6b69WprjfcqSsrNfRoqB2AsIbCwwdm4nHjZwtGnpMyIpNbmYY-Pj9HAlFfAkBK-uuTJ9qkbrVGGIuQ6SfcaRLvLN4r-X/s640/s30.jpg" TargetMode="External"/><Relationship Id="rId1" Type="http://schemas.openxmlformats.org/officeDocument/2006/relationships/image" Target="../media/image-7-1.jp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izsoftinc.com/blog/wp-content/uploads/2022/03/ebs-standby-environment.png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91QxXUUy9-L._AC_UF1000,1000_QL80_.jpg" TargetMode="External"/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cloudfoundation.com/blog/wp-content/uploads/2023/07/Benefits-of-Oracle-Fusion-Financial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Oracle EBS Financials: A Foundation for Success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Core Concepts and Configuration of Ledgers in Oracle E-Business Suite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onlineappsdba.com/wp-content/uploads/2015/08/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Troubleshooting Common Issues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Addressing Potential Challenges and Errors in Oracle EBS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Troubleshooting issues related to invalid account combinations. Explains how to resolve common errors.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Troubleshooting issues related to the period close process. Provides solutions for common challenges.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Troubleshooting issues related to currency conversion. Explains how to correct common errors.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Troubleshooting system performance issues. Provides tips for optimizing system speed and efficiency.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docs.oracle.com/en/solutions/manage-ebs-tenancies/img/deploy-ebs-multi-tenanci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Beyond the Basics: Advanced Features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Advanced Functionality in Oracle EBS Financials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Managing intercompany transactions and eliminations. Streamlines accounting for multinational organizations.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Leveraging advanced reporting tools for deeper insights. Including Oracle Business Intelligence (OBI).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Utilizing budgeting and planning tools for financial forecasting. Enhances financial planning and control.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Integrating with other Oracle EBS modules. Streamlines processes and enhances data visibility.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.pinimg.com/736x/21/bc/07/21bc07fc248a7346c4c756da0b168a4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Gratitude and Next Steps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your time and attention. We hope this presentation has been informative.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are happy to answer any questions you may have. Feel free to ask anything.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Oracle's documentation and training resources. Enhance your knowledge.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Reach out to our team for further assistance or support. We will be glad to help you.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Unlocking Financial Potential with Oracle EBS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4 C's: Building Your Ledger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Defining Your Accounting Calendar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Currency Configuration in Oracle EBS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Practical Steps: Creating the 4 C's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Power of Integration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Best Practices for Configuration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Troubleshooting Common Issues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Beyond the Basics: Advanced Features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docs.oracle.com/en/cloud/paas/management-cloud/ebsms/img/ebs-health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Unlocking Financial Potential with Oracle EBS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Brief Introduction to Oracle E-Business Suite Financials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comprehensive suite of applications for managing all aspects of an organization's financial operations. Streamlines processes and improves efficiency.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General Ledger, Accounts Payable, Accounts Receivable, Fixed Assets, Cash Management, and more. Integrated for seamless data flow.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Improved financial control, better decision-making, enhanced compliance, and increased operational efficiency. Leading to business growth.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Finance professionals, accountants, system administrators, and anyone involved in financial management within an organization.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docs.oracle.com/cd/F79924_01/cs92pbr29/eng/cs/lssf/img/i6604892an-6dbf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4 C's: Building Your Ledger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Deep Dive into the Core Components of an Oracle Ledger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Defines the structure for recording financial transactions. Provides a framework for categorizing and reporting financial data. It is very important.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Defines the accounting periods used for financial reporting. Crucial for tracking financial performance over time. And defining close periods.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Specifies the currency used for recording and reporting financial transactions. Enables global financial management. For better reporting.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Defines the accounting method. It's typically based on organization requirements. And sets the flow for data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blogger.googleusercontent.com/img/b/R29vZ2xl/AVvXsEjfxSyihbNhLsopvlhRqdJJIsH4rtzbYsAjFCqFnN6VpH1I0XOE6b69WprjfcqSsrNfRoqB2AsIbCwwdm4nHjZwtGnpMyIpNbmYY-Pj9HAlFfAkBK-uuTJ9qkbrVGGIuQ6SfcaRLvLN4r-X/s640/s3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Defining Your Accounting Calendar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Setting the Foundation for Accurate Financial Reporting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Choose period frequency: monthly, quarterly, or yearly. Configure the start and end dates for each accounting period.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Align your accounting calendar with your organization's fiscal year. Ensures accurate and consistent financial reporting.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calendar is crucial for managing the period close process. Facilitates timely and accurate financial statement generation.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Demonstrates how to create and manage accounting calendars in Oracle EBS. Includes setting period types and adjustment periods.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blogger.googleusercontent.com/img/b/R29vZ2xl/AVvXsEjI2k_itpm7WZkz4qNVWBY8RSypbInRFJ-vyZGdYBkBLLOrjQokGdZr7Rb22ov9gP-8hqmQBvFx37I8pjq0wq6zuWVTY54uEmJTpmqHEfs7bjPifNc9rKtjCmWI_Ilri4RDwfQmeOPqBB4y/s1600/image147-72855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Currency Configuration in Oracle EBS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Managing Multiple Currencies for Global Operations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Select your organization's base currency for primary financial reporting. All transactions are ultimately translated.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Configure exchange rates for different currencies. Ensures accurate conversion of foreign currency transactions.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Automates the process of converting foreign currency transactions. Reduces manual effort and minimizes errors.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Accurate currency configuration is vital for reliable financial reporting. Provides a clear view of global financial performance.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blogger.googleusercontent.com/img/b/R29vZ2xl/AVvXsEjfxSyihbNhLsopvlhRqdJJIsH4rtzbYsAjFCqFnN6VpH1I0XOE6b69WprjfcqSsrNfRoqB2AsIbCwwdm4nHjZwtGnpMyIpNbmYY-Pj9HAlFfAkBK-uuTJ9qkbrVGGIuQ6SfcaRLvLN4r-X/s640/s3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Practical Steps: Creating the 4 C's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Walkthrough of the Configuration Process in Oracle EBS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Navigating to the relevant setup menus within Oracle EBS. Step-by-step guide to finding the configuration screens.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Creating and configuring the COA structure. Including defining segment qualifiers and value sets.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Configuring the accounting calendar. Including defining period types and adjustment periods.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Defining the base currency. Including setting up exchange rates for foreign currencies.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ibizsoftinc.com/blog/wp-content/uploads/2022/03/ebs-standby-environm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Power of Integration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the 4 C's Work Together for Seamless Financial Management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Illustrates how data flows between the Chart of Accounts, Calendar, and Currency settings. Shows the interconnectedness.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Highlights automated processes that leverage the 4 C's. Including journal entry creation and financial reporting.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Explains how proper configuration reduces manual errors. Ensures accurate financial data and reporting.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Shows how integration streamlines financial processes. Saves time and resources for finance teams.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91QxXUUy9-L._AC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Best Practices for Configuration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Tips for Optimizing Your Oracle EBS Financial Setup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Importance of planning and designing your financial setup. Ensures alignment with your organization's needs.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Importance of regular maintenance and updates. Keeps your system running smoothly and efficiently.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Importance of providing adequate user training. Ensures users understand how to use the system effectively.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Importance of implementing proper security measures. Protects your financial data from unauthorized access.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2025-04-22T15:01:49Z</dcterms:created>
  <dcterms:modified xsi:type="dcterms:W3CDTF">2025-04-22T15:01:49Z</dcterms:modified>
</cp:coreProperties>
</file>