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Environment: A Call to Action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Understanding, Protecting, and Sustaining Our Planet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Policy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Regulations limit air pollution emissions and improve air quality. It setting standards for pollutants and mandating emission controls.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Regulations protect water bodies from pollution. It sets standards for water quality and regulating discharges from industrial 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Regulations protect threatened plants and animals. It prohibits harming listed species or their habitats to conserve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international agreement aims to limit global warming. It establishes goals for reducing greenhouse gas emissions and promoting adaptation.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 international treaty that protects the ozone layer by phasing out ozone-depleting substances. It has been successful in reducing ozone depletion.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Role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about environmental issues is a vital thing to do. Stay informed about current issues and solutions to advocate for change.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small changes in your life can have a big impact. Reduce your environmental footprint by conserving energy, and recycling.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Speak up to your elected officials about environmental issues. Support policies that promote sustainability and environmental protection.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Volunteer with environmental groups to make a difference. Participate in cleanup events and education programs, and environmental activism.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and passion for the environment with friends and family. Encourage them to take action for a sustainable future.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 in today's presentation. It is greatly appreciated to have you all today.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you'll continue learning more about environment. It is very important to know more about environment for our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create a more sustainable future. We all have a part to play in protecting our environment.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would happy to answer any question you have. I'm available to discuss further about what you may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 may email or contact me if you have any concerns or question about our environment. 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Home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Threats to Our Environment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Pollution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Conservation Efforts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Living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Renewable Energy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Policy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Role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Shared Home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Our environment is composed of delicate ecosystems. Damage to one part affects the whole, impacting biodiversity and stability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 societies are heavily reliant on the environment. Resources like water, air, and food are essential for survival and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issues are not constrained by borders. Actions in one area have ramifications for the planet as a whole, demanding unified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inherit the environment and have a duty to safeguard it for future generations. It's a moral imperative to protect its resources.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first step towards change is knowing our environment. Understanding our impact empowers us to make responsible choices.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Threats to Our Environment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Pollution contaminates air, water, and land, harming human health. Industrial waste, and agricultural chemicals contribute to environment's damage.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clearing of forests destroys habitats, reduces biodiversity, and worsens climate change. Tree removal increases soil erosion.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world's climate is changing rapidly because of greenhouse gases. Rising temperatures lead to extreme weather events and rising sea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Overconsumption strains natural resources. Unsustainable consumption depletes resources faster than they can be replenished, causing scarcity.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Species are disappearing at an alarming rate. Habitat destruction, and climate change contribute to a decline in the variety of life.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Pollution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Factories and vehicles release pollutants into the air. These pollutants cause respiratory issues, damage ecosystems, and contribute to acid rain.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Sewage and industrial waste contaminate water sources. It harming aquatic life, and making water unsafe for drinking and recreation.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Waste mismanagement pollutes soil. It poses risks to agriculture, groundwater, and human health. Plastic waste persists for centuries.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noise can negatively affect well-being. Traffic, and industrial activities cause stress, disrupt sleep, and harm hearing.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Excessive artificial light disrupts ecosystems. It affects wildlife behavior, wastes energy, and obscures the view of the night sky.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Gases trap heat in the atmosphere. Human activities are increasing the concentration of these gases, causing the planet to warm up.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Glaciers and polar ice caps are melting rapidly. Resulting to rising sea levels, threatening coastal communities and ecosystems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Climate change intensifies storms and heat waves. It increases the frequency and severity of floods, droughts, and wildfires around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oceans are absorbing excess carbon dioxide from the atmosphere. This is causing the ocean to become more acidic, harming marine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Global average temperatures are steadily increasing. It disrupting ecosystems, impacting agriculture, and posing risks to human health.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Conservation Efforts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national parks and reserves safeguards critical habitats. It allows species to thrive and preserve biodiversity in specific area.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Adopting practices minimizes environmental harm. It involves using resources efficiently, and reducing waste in daily basis.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Planting trees helps restore degraded ecosystems. It sequesters carbon dioxide, and provides habitat for wildlife to restore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Combating poaching protects species from extinction. It enforces laws against illegal hunting and trade in wildlife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Rehabilitating damaged ecosystems revives biodiversity. It improves water quality, and enhances resilience to climate change.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Sustainable Living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Minimizing waste conserves resources and reduces pollution. It encourages to reuse items instead of buying new ones, and recycling where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less energy reduces carbon emissions. It includes turning off lights, and using energy-efficient appliances at home and working place.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Choosing alternative modes reduces emissions. It involves walking, biking, using public transport, or driving electric vehicles.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Buying products with a lower environmental impact conserves resources. Consider eco-friendly packaging and ethical production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meat consumption lowers environmental footprint. It lowers land use, water consumption, and greenhouse gas emissions in a better condition.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Renewable Energy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energy from the sun reduces reliance on fossil fuels. Solar panels convert sunlight into electricity, which can power homes and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Wind turbines generate electricity from the wind. Wind power is a clean, renewable energy source that reduces air pollution.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energy from moving water generates power. Hydropower is a renewable energy source that can provide a reliable source of electricity.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Harnessing heat from the Earth provides clean energy. Geothermal energy can be used for heating, cooling, and generating electricity.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Burning organic matter such as wood or crops to generate heat reduces waste. Biomass energy is a renewable energy source.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2025-05-30T16:03:13Z</dcterms:created>
  <dcterms:modified xsi:type="dcterms:W3CDTF">2025-05-30T16:03:13Z</dcterms:modified>
</cp:coreProperties>
</file>