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Living World: Understanding the Environment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components and domains of our environment, as per Class 7 Geography, Chapter 1.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Human-Environment Interaction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Agriculture, urbanization, industrialization, and transportation impact the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Sustainable practices, conservation efforts, and eco-friendly technologies can minimize our footprint.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Pollution, deforestation, resource depletion, and climate change threaten the environment and human well-being.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Meeting the needs of the present without compromising the ability of future generations to meet their own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must act responsibly to protect and preserve our environment for a sustainable future for all.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Protecting Our Environment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Minimize waste by reducing consumption, reusing items, and recycling materials. These are some easy steps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Save water, electricity, and other resources. Even small changes can make a big difference.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Trees absorb carbon dioxide and release oxygen. Planting them helps combat climate change.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Educate others about environmental issues. Encourage them to take 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Choose eco-friendly products and support businesses that prioritize sustainability.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Every action counts in protecting our planet.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we can create a sustainable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Continue learning about environmental issues.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Apply what you've learned to make positive changes.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 Let's work together for a healthier planet!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Welcome to Our Environment!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Components of the Environment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Natural Environment: Lithosphere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Natural Environment: Hydrosphere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Natural Environment: Atmosphere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Natural Environment: Biosphere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Domains of the Environment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Human-Environment Interaction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Protecting Our Environment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Welcome to Our Environment!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Everything that surrounds us - people, places, nature, and things - is our environment. It's our basic life support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our environment helps us protect it. Knowing its components and domains is the first step.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presentation explains the main ideas from Class 7 Geography, Chapter 1, focusing on the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actions directly affect our environment. Learning about it empowers us to make positive changes.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 ready to dive into the fascinating world of our environment and its amazing components!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Components of the Environment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Land, water, air, plants, and animals together form the natural environment. They exist without human interference.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Buildings, parks, bridges, roads, and industries are created by humans. They shape our surroundings.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Individuals, families, communities, and societies interact and create the human environment. We are all part of it.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components are interconnected. Changes in one affect the others, creating a complex web.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a balance between natural, human-made, and human components is vital for a healthy environment.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Natural Environment: Lithosphere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solid, rocky outer layer of the Earth. It includes the crust and the uppermost part of the mantle.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Mountains, plateaus, and plains are all part of the lithosphere. They provide different habitats.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lithosphere provides minerals and soil. These are essential for agriculture and human activities.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lithosphere is where we build our homes, grow our food, and extract resources for our use.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impacts our lives directly by fulfilling the needs of humans and other organisms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Natural Environment: Hydrosphere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includes all forms of water - oceans, rivers, lakes, ice, and groundwater. Water is essential for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continuous movement of water between the Earth's surface and the atmosphere through evaporation, condensation, and precipitation.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Water is needed for drinking, agriculture, industry, and transportation. It sustains all living beings.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It's crucial to conserve water and prevent pollution. This ensures a sustainable future for everyone.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Groundwater, lakes, rivers are important sources of freshwater to prevent from water scarcity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Natural Environment: Atmosphere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layer of gases surrounding the Earth. It provides oxygen for breathing and protects us from harmful radiation.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Different layers with distinct characteristics and temperatures, contribute to weather patterns and climate regulation.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Weather refers to short-term atmospheric conditions. Climate is the long-term average of weather patterns.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Reducing air pollution is vital for a healthy environment and human well-being. It's everyone's responsibility.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helps maintain the appropriate tempreture for survival of living organism.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Natural Environment: Biosphere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zone where land, water, and air interact to support life. It includes all living organisms and their interactions.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Communities of plants, animals, and microorganisms that interact with each other and their physical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variety of life in the biosphere, including different species, ecosystems, and genetic diversity. It's precious.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Protecting the biosphere and its biodiversity is crucial for the health of our planet and future generations.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relationship among biotic and abiotic components which maintains an ecological balance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Domains of the Environment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solid Earth, providing land for human settlement, agriculture, and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All forms of water, essential for life, climate regulation, and various human activities.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gaseous envelope, protecting life from harmful radiation, regulating temperature, and influencing weather.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life-supporting zone where lithosphere, hydrosphere, and atmosphere interact.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domains interact and interdepend each other to form a stable environment.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2025-04-18T15:30:54Z</dcterms:created>
  <dcterms:modified xsi:type="dcterms:W3CDTF">2025-04-18T15:30:54Z</dcterms:modified>
</cp:coreProperties>
</file>