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1183005"/>
            <a:ext cx="731520" cy="514350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3497580"/>
            <a:ext cx="731520" cy="514350"/>
          </a:xfrm>
          <a:prstGeom prst="rect">
            <a:avLst/>
          </a:prstGeom>
        </p:spPr>
      </p:pic>
      <p:pic>
        <p:nvPicPr>
          <p:cNvPr id="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388745"/>
            <a:ext cx="4572000" cy="236601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2743200" y="2417445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500" b="1" dirty="0">
                <a:solidFill>
                  <a:srgbClr val="17A33E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Paging: Mastering Memory Management</a:t>
            </a:r>
            <a:endParaRPr lang="en-US" sz="3500" dirty="0"/>
          </a:p>
        </p:txBody>
      </p:sp>
      <p:sp>
        <p:nvSpPr>
          <p:cNvPr id="8" name="Text 2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April 2025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Advantages of Paging: A Memory Management Hero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Paging eliminates external fragmentation. All memory is divided into equal-sized blocks, preventing wasted space.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Paging allows non-contiguous memory allocation. Processes can use available memory without needing large contiguous blocks.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Paging enables virtual memory. Processes can use more memory than physically available, with parts stored on disk.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Paging supports memory protection. The OS can control access to pages, preventing processes from interfering with each other.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Paging simplifies memory management for the OS. Fixed-size blocks are easier to allocate and track compared to variable-sized blocks.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07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Disadvantages of Paging: Addressing the Challenges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Internal fragmentation can occur if a process doesn't need the full page. The unused portion within the last page is wasted.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Page tables consume memory. Multi-level page tables reduce this overhead but add complexity to the translation process.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Paging adds complexity to the OS design. Implementing and managing paging requires careful attention to detail.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TLB must be managed carefully. Incorrect TLB entries can cause errors and performance issues, so flushing is sometimes needed.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Page faults can be costly. Handling them involves disk I/O, which can significantly slow down the system if frequent.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08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Real-World Paging: In Action Every Day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Windows uses paging extensively. It manages virtual memory and protects processes using paging mechanisms. 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Linux relies on paging for virtual memory management. Its sophisticated memory management supports swapping.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macOS uses paging to handle memory. It combines it with other techniques for optimal memory utilization in modern systems.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Some embedded systems also use paging. It enables memory virtualization, which enhances flexibility and resource utilization.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Virtual machines depend heavily on paging. They separate and manage memory effectively for the virtualized environments.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09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Thank you for your time and attention! We hope you found this presentation insightful and valuable.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 encourage you to explore more about operating systems and memory management to deepen your knowledge. 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 are now happy to answer any questions you may have regarding paging or related concepts.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Special thanks to all contributors and sources that helped in creating this comprehensive presentation.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 wish you all the best in your studies and future endeavors in the fascinating field of computer science.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10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6291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Unlocking Memory's Potential: The Paging Revolution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Pages &amp; Frames: The Building Blocks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73152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9436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76072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09728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Magic of Address Translation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73152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594360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76072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109728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Page Tables: Mapping Virtual to Physical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502920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4873752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892040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539496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Handling Page Faults: The OS to the Rescue</a:t>
            </a:r>
            <a:endParaRPr lang="en-US" sz="1400" dirty="0"/>
          </a:p>
        </p:txBody>
      </p:sp>
      <p:sp>
        <p:nvSpPr>
          <p:cNvPr id="29" name="Shape 26"/>
          <p:cNvSpPr/>
          <p:nvPr/>
        </p:nvSpPr>
        <p:spPr>
          <a:xfrm>
            <a:off x="502920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4873752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493776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892040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</a:t>
            </a:r>
            <a:endParaRPr lang="en-US" sz="1400" dirty="0"/>
          </a:p>
        </p:txBody>
      </p:sp>
      <p:sp>
        <p:nvSpPr>
          <p:cNvPr id="33" name="Text 30"/>
          <p:cNvSpPr/>
          <p:nvPr/>
        </p:nvSpPr>
        <p:spPr>
          <a:xfrm>
            <a:off x="539496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Translation Lookaside Buffer (TLB): Speeding Things Up</a:t>
            </a:r>
            <a:endParaRPr lang="en-US" sz="1400" dirty="0"/>
          </a:p>
        </p:txBody>
      </p:sp>
      <p:sp>
        <p:nvSpPr>
          <p:cNvPr id="34" name="Shape 31"/>
          <p:cNvSpPr/>
          <p:nvPr/>
        </p:nvSpPr>
        <p:spPr>
          <a:xfrm>
            <a:off x="502920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5" name="Shape 32"/>
          <p:cNvSpPr/>
          <p:nvPr/>
        </p:nvSpPr>
        <p:spPr>
          <a:xfrm>
            <a:off x="4873752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493776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4892040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7</a:t>
            </a:r>
            <a:endParaRPr lang="en-US" sz="1400" dirty="0"/>
          </a:p>
        </p:txBody>
      </p:sp>
      <p:sp>
        <p:nvSpPr>
          <p:cNvPr id="38" name="Text 35"/>
          <p:cNvSpPr/>
          <p:nvPr/>
        </p:nvSpPr>
        <p:spPr>
          <a:xfrm>
            <a:off x="539496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Advantages of Paging: A Memory Management Hero</a:t>
            </a:r>
            <a:endParaRPr lang="en-US" sz="1400" dirty="0"/>
          </a:p>
        </p:txBody>
      </p:sp>
      <p:sp>
        <p:nvSpPr>
          <p:cNvPr id="39" name="Shape 36"/>
          <p:cNvSpPr/>
          <p:nvPr/>
        </p:nvSpPr>
        <p:spPr>
          <a:xfrm>
            <a:off x="502920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0" name="Shape 37"/>
          <p:cNvSpPr/>
          <p:nvPr/>
        </p:nvSpPr>
        <p:spPr>
          <a:xfrm>
            <a:off x="4873752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493776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4892040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</a:t>
            </a:r>
            <a:endParaRPr lang="en-US" sz="1400" dirty="0"/>
          </a:p>
        </p:txBody>
      </p:sp>
      <p:sp>
        <p:nvSpPr>
          <p:cNvPr id="43" name="Text 40"/>
          <p:cNvSpPr/>
          <p:nvPr/>
        </p:nvSpPr>
        <p:spPr>
          <a:xfrm>
            <a:off x="539496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Disadvantages of Paging: Addressing the Challenges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Real-World Paging: In Action Every Day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Thank You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Unlocking Memory's Potential: The Paging Revolution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Operating systems need to handle memory requests efficiently. Paging offers a clever solution, breaking down memory.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Paging is a memory management technique. It divides the memory into fixed-size blocks (pages) for efficient allocation.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Paging optimizes memory usage by allowing non-contiguous allocation. This reduces external fragmentation significantly.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It divides both physical memory and logical address spaces into equal-sized blocks called frames and pages respectively.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By dividing memory into smaller, manageable units, paging increases overall system efficiency and resource utilization.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01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Pages &amp; Frames: The Building Blocks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Pages are fixed-size blocks of logical memory. Programs are divided into these pages for efficient management.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Frames are fixed-size blocks of physical memory. Pages are mapped into these frames during program execution.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Pages and frames are always the same size. This simplifies address translation and memory management overall.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page table is crucial. It maps pages to frames, enabling the system to locate data in physical memory.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Typical page sizes range from 4KB to 8KB. The choice depends on system architecture and performance requirements.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02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The Magic of Address Translation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logical address (virtual address) is generated by the CPU. It consists of a page number and an offset.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physical address refers to an actual location in RAM. Paging translates logical addresses into physical ones.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page number is used as an index into the page table. The corresponding frame number is retrieved to derive the physical address.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offset within the logical address remains the same in the physical address. It indicates the position within the frame.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Memory Management Unit (MMU) performs the address translation rapidly. This hardware component is vital for performance.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03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Page Tables: Mapping Virtual to Physical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page table stores mappings between pages and frames. Each process has its own page table for isolation.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page table is an array. Each entry contains a frame number, along with control bits (valid, dirty, etc.).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valid bit indicates if a page is loaded in memory. If not, a page fault occurs, signaling the OS to load it.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dirty bit tracks if a page has been modified. If so, it must be written back to disk before being replaced.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For large address spaces, multi-level page tables reduce memory overhead. This divides the page table into smaller tables.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04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Handling Page Faults: The OS to the Rescue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 page fault occurs when a process tries to access a page not present in physical memory (indicated by an invalid bit).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operating system handles the page fault. It locates the required page on disk and loads it into a free frame.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If no free frame is available, a page replacement algorithm selects a page to remove to create space for the new page.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Algorithms like FIFO, LRU, and Optimal are used for page replacement. Each has its own advantages and disadvantages.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After loading the page, the process restarts. The instruction causing the fault is re-executed with the page now available.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05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Translation Lookaside Buffer (TLB): Speeding Things Up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8229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TLB is a cache that stores recent address translations. It speeds up memory access by avoiding page table lookups.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Before accessing memory, the TLB is checked. If the translation is found (TLB hit), the physical address is immediately available.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If the translation is not in the TLB (TLB miss), a page table lookup is needed. The translation is then added to the TLB.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TLBs use associative memory. It enables parallel search, which is fast and efficient for address translation lookups.</a:t>
            </a:r>
            <a:endParaRPr lang="en-US" sz="14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4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TLBs significantly improve performance by reducing the average memory access time. A high hit ratio is crucial for efficiency.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06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2025-04-23T06:54:33Z</dcterms:created>
  <dcterms:modified xsi:type="dcterms:W3CDTF">2025-04-23T06:54:33Z</dcterms:modified>
</cp:coreProperties>
</file>