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notesMasterIdLst>
    <p:notesMasterId r:id="rId5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Parkinson’s Disease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Clinical Overview with a Focus on Treatment Strategies</a:t>
            </a:r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Parkinson’s Disease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Parkinson’s Disease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Epidemiology, clinical features, pathophysiology, diagnostics, and an in-depth look at current and emerging treatments for Parkinson’s Disease.</a:t>
            </a:r>
            <a:pPr algn="just" indent="0" marL="0">
              <a:lnSpc>
                <a:spcPts val="2000"/>
              </a:lnSpc>
              <a:buNone/>
            </a:pPr>
            <a:pPr algn="just" indent="0" marL="0">
              <a:lnSpc>
                <a:spcPts val="2000"/>
              </a:lnSpc>
              <a:buNone/>
            </a:pPr>
            <a:pPr algn="just" indent="0" marL="0">
              <a:lnSpc>
                <a:spcPts val="2000"/>
              </a:lnSpc>
              <a:buNone/>
            </a:pPr>
            <a:pPr algn="just" indent="0" marL="0">
              <a:lnSpc>
                <a:spcPts val="2000"/>
              </a:lnSpc>
              <a:buNone/>
            </a:pP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Slide 1</vt:lpstr>
      <vt:lpstr>Slide 2</vt:lpstr>
      <vt:lpstr>Slide 3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2025-04-13T21:13:59Z</dcterms:created>
  <dcterms:modified xsi:type="dcterms:W3CDTF">2025-04-13T21:13:59Z</dcterms:modified>
</cp:coreProperties>
</file>