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3-1.jpeg"/><Relationship Id="rId2" Type="http://schemas.openxmlformats.org/officeDocument/2006/relationships/image" Target="../media/image-1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4-1.jpeg"/><Relationship Id="rId2" Type="http://schemas.openxmlformats.org/officeDocument/2006/relationships/image" Target="../media/image-1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5-1.jpeg"/><Relationship Id="rId2" Type="http://schemas.openxmlformats.org/officeDocument/2006/relationships/image" Target="../media/image-1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6-1.jpeg"/><Relationship Id="rId2" Type="http://schemas.openxmlformats.org/officeDocument/2006/relationships/image" Target="../media/image-1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010795/pexels-photo-6010795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Partnering with WaruWenJo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Connecting the World to India’s Best Medical Expertise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010898/pexels-photo-601089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Patient Journey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How It Works – Step-by-Step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1. Inquiry &amp; Case Submission – patient shares reports securely online.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2. Medical Review – partner doctors assess and recommend treatment plans.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3. Treatment Matching – WaruWenJo presents hospital and cost options; patient chooses confidently.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4. Travel &amp; Arrival – patient greeted by a WaruWenJo Buddy who assists from airport pickup through treatment and follow-up.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4167542/pexels-photo-416754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Our Business Model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Sustainable, Scalable, and Transparent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Revenue Streams: service facilitation, partner commissions, premium concierge services, digital licensing.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Operational Model: central coordination hub in India with international patient reps.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Scalable digital system managing thousands of cases efficiently.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1499386/pexels-photo-3149938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Benefits for Hospitals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Expanding Reach &amp; Efficiency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Access to verified, ready-to-travel international patients.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Pre-vetted medical documentation and case briefs.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Increased bed utilization without marketing costs.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Dedicated WaruWenJo liaison for hospital support and reporting.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207015/pexels-photo-5207015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Benefits for Doctors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Professional Growth &amp; Global Exposure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Global patient base expansion through teleconsultations and referrals.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Streamlined case communication and management.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Transparent collaboration and performance recognition.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Integration with WaruWenJo’s patient platform for efficient coordination.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088525/pexels-photo-7088525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Technology &amp; Support Platform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Smart, Secure, and Human-Centered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Digital case management system for patients and hospitals.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Real-time dashboards and multilingual interfaces.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AI-assisted document translation and secure data handling.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24/7 digital and human support combining technology with empathy.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173020/pexels-photo-717302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Growth &amp; Expansion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Scaling Global Healthcare Access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Expanding reach in Africa, GCC, and Southeast Asia.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Introducing wellness and rehabilitation programs.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Partnerships with insurance and travel providers.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Goal: onboard 50+ hospitals and 200+ doctors by 2026.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077554/pexels-photo-607755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Partnership Proposal &amp; Next Steps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Collaborate for a Healthier World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Partnership Models: Preferred Hospital Partner, Verified Doctor Partner.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Steps: NDA signing, platform demo, onboarding, and marketing collaboration.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Join us in shaping the future of global healthcare connectivity.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Partnering for Global Healthcare Access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About WaruWenJo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Global Healthcare Gap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Why Patients Choose India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WaruWenJo Advantage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WaruWenJo Ecosystem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Patient Journey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Our Business Model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Benefits for Hospitals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Benefits for Doctors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3749040" y="40233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11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4206240" y="40233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Technology &amp; Support Platform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3749040" y="43891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4206240" y="43891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Growth &amp; Expansion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Partnership Proposal &amp; Next Steps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940940/pexels-photo-694094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Partnering for Global Healthcare Access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Connecting the World to India’s Best Medical Expertise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WaruWenJo – Your Bridge to Global Patients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Medical Tourism | Hospital Partnerships | Doctor Collaborations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Empowering global healthcare through collaboration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089334/pexels-photo-708933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About WaruWenJo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Who We Are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comprehensive medical tourism platform connecting patients worldwide with India’s top hospitals and specialists.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Vision: To make world-class healthcare accessible and affordable for all.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Mission: Simplifying global medical travel through trust, transparency, and technology.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Presence: Strategic partnerships with hospitals, certified doctors, and global patient coordinators.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4167560/pexels-photo-416756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Global Healthcare Gap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Why Patients Travel for Care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Over 20 million people travel annually for medical care.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Key motivations: affordability, accessibility, shorter wait times, and advanced technology.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India ranks among the top 3 global destinations for medical tourism, attracting patients from Africa, GCC, and Southeast Asia.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129503/pexels-photo-612950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Why Patients Choose India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India’s Global Healthcare Advantage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Up to 70% lower treatment costs than Western countries.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World-class expertise from internationally trained doctors.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Advanced technology and accredited hospitals.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English-speaking medical staff and holistic recovery options, including Ayurveda and wellness.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875563/pexels-photo-587556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WaruWenJo Advantage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Our Edge in Global Healthcare Facilitation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Verified network of accredited hospitals and top doctors.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Transparent pricing, digital tracking, and multilingual support.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End-to-end coordination from consultation to post-treatment care.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Dedicated WaruWenJo Buddy for personalized patient assistance.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998490/pexels-photo-599849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WaruWenJo Ecosystem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Connecting Patients, Hospitals, and Doctors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Patients: seeking trusted, affordable, and high-quality treatment.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Hospitals: offering specialized procedures and infrastructure.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Doctors: providing expert consultation and case management.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All connected through our centralized digital platform for seamless collaboration.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2026-01-17T05:59:39Z</dcterms:created>
  <dcterms:modified xsi:type="dcterms:W3CDTF">2026-01-17T05:59:39Z</dcterms:modified>
</cp:coreProperties>
</file>