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xels.com/?utm_source=magicslides.app&amp;utm_medium=presentation" TargetMode="External"/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07015/pexels-photo-52070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WaruWenJo: Strategic Collaboration for Indian Hospitals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a Trusted Bridge in Global Medical Value Travel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375961/pexels-photo-1037596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Collaboration Model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Long-Term Partnership Vision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is not just a referral facilitator—it’s a strategic growth partner.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co-create international patient programs and integrate marketing, telemedicine, and digital systems with hospital teams.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aim is to make Indian hospitals global brands through managed medical tourism partnerships.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Join us to expand India's healthcare leadership globally with integrity and excellence.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WaruWenJo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Partner with WaruWenJo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Operating Model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 Partnership Benefits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 Journey with WaruWenJo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Quality and Accountability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Safeguards for Hospitals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Strategic Collaboration Model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0688083/pexels-photo-3068808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About WaruWenJo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Crafting Excellence in Medical Value Travel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is a patient-centric medical tourism company connecting international patients with accredited Indian hospitals.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focus on ensuring seamless, transparent, and ethical healthcare journeys—built on trust, safety, and accountability.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mission: To elevate India’s global medical image while enhancing hospital partnerships through operational excellence.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092934/pexels-photo-1209293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Partner with WaruWenJo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Bridge Between Global Patients and Indian Hospitals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India ranks among the top 5 global destinations for Medical Value Travel (MVT).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WaruWenJo brings pre-qualified, insured, and well-managed international patients to Indian hospitals.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minimize administrative burdens while maximizing patient satisfaction, post-op outcomes, and hospital revenues.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model ensures both patient and hospital protection through structured contracts and transparent processes.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674613/pexels-photo-1167461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Operating Model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We Collaborate with Hospitals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operate on a structured MOU-based partnership with hospitals ensuring compliance, transparency, and mutual accountability.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patient case is managed through a tri-party agreement (Patient – WaruWenJo – Hospital).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Hospitals handle clinical excellence; WaruWenJo handles all non-clinical, legal, and logistic coordination.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protect both parties via indemnity coverage, digital tracking, and real-time communication tools.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07015/pexels-photo-520701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Hospital Partnership Benefits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Value Creation for Our Hospital Partners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Dedicated international patient funnel with verified leads.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End-to-end logistical support (visa, transport, stay, interpreter).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Legal indemnity protection and transparent payment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Enhanced brand visibility in global healthcare markets.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893525/pexels-photo-98935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Patient Journey with WaruWenJo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Seamless and Safe from Start to Finish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1. Pre-Arrival: Patient selects hospital and treatment plan with our coordination.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2. Arrival &amp; Care: Our dedicated 'WaruBuddy' meets them at the airport, stays connected throughout the treatment journey.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3. Discharge &amp; Recovery: Follow-up care, recovery assistance, and complication insurance coverage.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4. Return Home: Post-op telemedicine follow-up with hospital and continued support.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1499386/pexels-photo-314993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Quality and Accountability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Trust Through Systems and Standards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Partnerships only with JCI/NABH-accredited hospitals.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Fixed-price packages eliminate hidden costs and foreign exchange disputes.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Insurance coverage for medical complications and post-op continuity.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Real-time tracking via digital CRM and telemedicine follow-ups.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876290/pexels-photo-787629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Safeguards for Hospitals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Operational and Legal Protection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Tri-party contracts protecting hospitals from patient legal disputes abroad.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Lead protection and non-circumvention clauses prevent patient poaching.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Transparent remittance and milestone-based payment release.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• Comprehensive indemnity and liability coverage under Indian jurisdiction.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2026-01-17T10:17:46Z</dcterms:created>
  <dcterms:modified xsi:type="dcterms:W3CDTF">2026-01-17T10:17:46Z</dcterms:modified>
</cp:coreProperties>
</file>