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2.png"/><Relationship Id="rId7" Type="http://schemas.openxmlformats.org/officeDocument/2006/relationships/image" Target="../media/image-3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Pelatihan Lapangan Lepas Pantai: Tekanan Uap &amp; Manajemen H2S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Panduan Sederhana dan Praktis untuk Operator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Dampak H2S pada Keselamatan &amp; Aset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Bahkan dalam jumlah kecil dapat mempengaruhi kesehatan; level tinggi bisa mematikan.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merusak logam, menyebabkan kebocoran atau kegagalan peralatan.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Apa itu Skavenging H2S?</a:t>
            </a:r>
            <a:endParaRPr lang="en-US" sz="2300" dirty="0"/>
          </a:p>
        </p:txBody>
      </p:sp>
      <p:pic>
        <p:nvPicPr>
          <p:cNvPr id="3" name="Image 0" descr="https://images.pexels.com/photos/31842730/pexels-photo-3184273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Digunakan untuk mengurangi kandungan H2S dalam minyak, gas, dan air.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adalah skavenger yang paling sering digunakan.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Reaksi Triazine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bereaksi dengan H2S membentuk zat padat atau cair yang tidak beracun.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Bekerja dengan baik tetapi harus diberi dosis yang tepat.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Aplikasi Lapangan: Skavenging H2S</a:t>
            </a:r>
            <a:endParaRPr lang="en-US" sz="2300" dirty="0"/>
          </a:p>
        </p:txBody>
      </p:sp>
      <p:pic>
        <p:nvPicPr>
          <p:cNvPr id="3" name="Image 0" descr="https://images.pexels.com/photos/11368845/pexels-photo-1136884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disuntikkan di area yang terdeteksi memiliki H2S.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Operator harus memeriksa level H2S sebelum dan sesudah injeksi.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Pengukuran H2S di Lapangan</a:t>
            </a:r>
            <a:endParaRPr lang="en-US" sz="2300" dirty="0"/>
          </a:p>
        </p:txBody>
      </p:sp>
      <p:pic>
        <p:nvPicPr>
          <p:cNvPr id="3" name="Image 0" descr="https://images.pexels.com/photos/6248799/pexels-photo-624879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Perangkat digital yang menunjukkan konsentrasi H2S secara real-time.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Tabung yang berubah warna digunakan dengan pompa tangan untuk pengukuran cepat.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Kesimpulan &amp; Pengingat Keselamatan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Kenali RVP untuk penanganan bahan bakar yang aman; gunakan skavenger untuk mengontrol H2S.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Selalu periksa gas dan ikuti protokol keselamatan di lapangan.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Daftar isi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Pendahuluan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Apa itu Reid Vapor Pressure (RVP)?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RVP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Dampak RVP di Lapangan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Pengenalan H2S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H2S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Dampak H2S pada Keselamatan &amp; Aset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Apa itu Skavenging H2S?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Reaksi Triazine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Aplikasi Lapangan: Skavenging H2S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Pengukuran H2S di Lapangan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12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Kesimpulan &amp; Pengingat Keselamatan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Pendahuluan</a:t>
            </a:r>
            <a:endParaRPr lang="en-US" sz="2300" dirty="0"/>
          </a:p>
        </p:txBody>
      </p:sp>
      <p:pic>
        <p:nvPicPr>
          <p:cNvPr id="3" name="Image 0" descr="https://images.pexels.com/photos/31881629/pexels-photo-3188162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Didesain untuk operator lapangan lepas pantai dengan tingkat pendidikan SMA.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Menjelaskan topik RVP dan H2S dengan cara yang jelas, sederhana, dan relevan di lapangan.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Apa itu Reid Vapor Pressure (RVP)?</a:t>
            </a:r>
            <a:endParaRPr lang="en-US" sz="2300" dirty="0"/>
          </a:p>
        </p:txBody>
      </p:sp>
      <p:pic>
        <p:nvPicPr>
          <p:cNvPr id="3" name="Image 0" descr="https://images.pexels.com/photos/4913527/pexels-photo-491352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RVP adalah ukuran kecenderungan cairan untuk menguap, khususnya untuk produk minyak bumi.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Digunakan untuk memahami volatilitas dan keselamatan penanganan bahan bakar.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RVP</a:t>
            </a:r>
            <a:endParaRPr lang="en-US" sz="2300" dirty="0"/>
          </a:p>
        </p:txBody>
      </p:sp>
      <p:pic>
        <p:nvPicPr>
          <p:cNvPr id="3" name="Image 0" descr="https://images.pexels.com/photos/4555620/pexels-photo-455562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Suhu tinggi atau molekul ringan berarti tekanan uap lebih tinggi.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RVP diukur dengan metode standar pada suhu 100°F (37,8°C).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Dampak RVP di Lapangan</a:t>
            </a:r>
            <a:endParaRPr lang="en-US" sz="2300" dirty="0"/>
          </a:p>
        </p:txBody>
      </p:sp>
      <p:pic>
        <p:nvPicPr>
          <p:cNvPr id="3" name="Image 0" descr="https://images.pexels.com/photos/2451592/pexels-photo-24515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RVP tinggi bisa menyebabkan penguncian uap pada mesin atau pompa.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Tangki penyimpanan bisa membangun tekanan berbahaya jika RVP terlalu tinggi.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Pengenalan H2S</a:t>
            </a:r>
            <a:endParaRPr lang="en-US" sz="2300" dirty="0"/>
          </a:p>
        </p:txBody>
      </p:sp>
      <p:pic>
        <p:nvPicPr>
          <p:cNvPr id="3" name="Image 0" descr="https://images.pexels.com/photos/3396669/pexels-photo-339666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Gas beracun dan mudah terbakar dengan bau telur busuk, umum di ladang minyak.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bisa menyebabkan masalah kesehatan atau kematian pada konsentrasi tinggi.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Teori H2S</a:t>
            </a:r>
            <a:endParaRPr lang="en-US" sz="2300" dirty="0"/>
          </a:p>
        </p:txBody>
      </p:sp>
      <p:pic>
        <p:nvPicPr>
          <p:cNvPr id="3" name="Image 0" descr="https://images.pexels.com/photos/20500733/pexels-photo-2050073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terbentuk secara alami dari penguraian material organik di bawah tanah.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Lebih berat dari udara, dapat berkumpul di area rendah.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2025-05-04T13:35:28Z</dcterms:created>
  <dcterms:modified xsi:type="dcterms:W3CDTF">2025-05-04T13:35:28Z</dcterms:modified>
</cp:coreProperties>
</file>