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 &amp; Planet: An Intertwined Destiny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Correlation Between Population Growth and Environmental Impact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Solutions: A Path Forward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sustainable agricultural practices that conserve resources, protect ecosystems, and enhance food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renewable energy sources to reduce reliance on fossil fuels and mitigate climate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policies and technologies that promote resource efficiency, reducing waste and minimizing environmental impacts.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conservation efforts to protect biodiversity, restore ecosystems, and maintain essential ecological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Raising awareness about environmental issues and promoting sustainable behaviors through education and outreach.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&amp; Action: Shaping Our Destiny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effective environmental regulations to protect resources, control pollution, and promote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community-based conservation initiatives that empower local people to manage and protect their natural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international cooperation to address global environmental challenges, such as climate change and biodiversity loss.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individuals to adopt sustainable lifestyles, reducing their environmental footprint and promoting responsible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and development to find innovative solutions for environmental problems and achieve sustainable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gratitude to the audience for their attention and engagement throughout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everyone to take action and contribute to a more sustainable future for our planet and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Reiterating the importance of collective effort in addressing environmental challenges and creating a better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contact information for further inquiries and collaborations on sustainability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Let's work together for a healthier planet.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Growing World: Our Shared Home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 Consumption: A Deeper Dive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Pollution's Grip: A Global Challenge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Change: A Looming Threat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Deforestation: Losing Our Lungs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Biodiversity Loss: A Silent Crisis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Poverty &amp; Environment: A Vicious Cycle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Solutions: A Path Forward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&amp; Action: Shaping Our Destiny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Growing World: Our Shared Home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Witnessing the exponential growth in human population over the past centuries, impacting resource availability and ecosystem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increasing strain on our planet's resources and natural systems due to human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complex relationship between population growth and environmental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Posing the central question: How does population growth directly impact our environment and future sustainability?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Outlining the presentation's focus: exploring the correlation and potential solutions for a sustainable future.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 Consumption: A Deeper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Growing populations lead to increased demand for freshwater, creating water shortages and conflicts over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Intensive agriculture and urbanization result in soil erosion, deforestation, and loss of fertile 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consumption rates exhaust mineral reserves, raising environmental concerns about mining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Rising populations increase energy consumption, relying heavily on fossil fuels and accelerating climate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in feeding a growing population intensify pressure on land and water resources, impacting ecosystems.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Pollution's Grip: A Global Challenge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industrial activities and transportation emissions lead to air pollution, harming human health and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Untreated sewage and industrial discharge contaminate water sources, impacting aquatic life and drinking water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Agricultural chemicals and waste disposal pollute soil, reducing its fertility and threatening biodiversity.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Consumerism generates vast amounts of plastic waste, polluting oceans and harming marine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Urbanization leads to noise pollution, affecting wildlife behavior and human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Change: A Looming Threat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Growing populations increase greenhouse gas emissions from industry, agriculture, and deforestation, driving climate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leads to rising global temperatures, causing heatwaves, droughts, and extreme weather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Melting glaciers and thermal expansion cause sea levels to rise, threatening coastal communities and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intensifies extreme weather events, causing floods, hurricanes, and wildfires, with devastating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disrupts ecosystems, leading to species extinction and biodiversity loss, undermining essential services.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Deforestation: Losing Our Lungs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Growing populations drive agricultural expansion, leading to deforestation for farmland and grazing pastures.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demand for timber results in logging operations, destroying forests and disrupting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Urbanization leads to deforestation as cities expand into forested areas, impacting biodiversity and water cycles.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many regions, fuelwood collection for cooking and heating causes deforestation, particularly in developing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Deforestation leads to habitat loss for countless species, contributing to biodiversity decline and ecosystem disruption.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Biodiversity Loss: A Silent Crisis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 activities destroy habitats, leading to species extinction and biodiversity loss, weakening ecosystems.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Overfishing, hunting, and poaching threaten species populations, pushing them toward extinction and disrupting food webs.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Pollution harms wildlife, impacting their reproduction, health, and survival, contributing to biodiversity decline.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Introduced species outcompete native species, disrupting ecosystems and leading to biodiversity loss.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Biodiversity loss undermines essential ecosystem services, impacting human well-being and ecological stability.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Poverty &amp; Environment: A Vicious Cycle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Poverty drives overexploitation of natural resources, degrading the environment and undermining livelihoods.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degradation exacerbates poverty by reducing access to clean water, fertile land, and essential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pollution disproportionately affects the poor, leading to health problems and reduced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Poor communities are more vulnerable to climate change impacts, lacking resources to adapt and cope with disasters.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poverty and environmental degradation together is crucial for achieving sustainable development and improving lives.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2025-04-17T19:41:48Z</dcterms:created>
  <dcterms:modified xsi:type="dcterms:W3CDTF">2025-04-17T19:41:48Z</dcterms:modified>
</cp:coreProperties>
</file>