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Periferik Endokrin Sistema: Unveiling the Body's Silent Messengers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crucial role of peripheral endocrine glands in maintaining overall health and well-being.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Hormonal Imbalances: When Things Go Wrong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Hormonal imbalances can lead to various disorders, including diabetes, thyroid issues, adrenal disorders, and reproductive health problems directly.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Blood tests, imaging scans, and physical exams are crucial for diagnosing endocrine disorders and determining the underlying cause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Treatment options vary depending on the specific disorder and may include medication, hormone replacement therapy, lifestyle changes, or surgery appropriately.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Diet, exercise, stress management, and sleep hygiene play a significant role in managing hormonal imbalances and promoting overall health proactively.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detection, regular check-ups, and a healthy lifestyle can help prevent or manage endocrine disorders, ensuring long-term well-being significantly.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Endocrine Health: Practical Tips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Eat a balanced diet rich in fruits, vegetables, whole grains, and lean protein to support endocrine function and overall health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in regular physical activity to improve insulin sensitivity, manage weight, and reduce stress, benefiting your endocrine system holistically.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stress management techniques like meditation, yoga, or deep breathing exercises to reduce cortisol levels and support adrenal function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sleep to regulate hormone production and maintain healthy circadian rhythms, promoting optimal endocrine function substantially.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Schedule regular check-ups with your healthcare provider to monitor hormone levels and detect any potential imbalances early, ensuring proactive care.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 on the Periferik Endokrin Sistema.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ask any questions you may have about the topics discussed. We appreciate your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additional information or resources, please don't hesitate to contact us. We are here to assist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would like to acknowledge the researchers and experts whose work has contributed to our understanding of this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into maintaining a healthy Periferik Endokrin Sistema.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The Body's Hidden Network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Thyroid Gland: Master of Metabolism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Adrenal Glands: Stress Responders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Pancreas: Blood Sugar Control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Ovaries &amp; Testes: Reproductive Hormones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Parathyroid Glands: Calcium Regulation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Pineal Gland: Circadian Rhythm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Hormonal Imbalances: When Things Go Wrong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Endocrine Health: Practical Tips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The Body's Hidden Network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peripheral endocrine system encompasses glands outside the brain that secrete hormones, impacting various bodily functions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hormones regulate metabolism, growth, reproduction, and stress responses, ensuring internal balance and smooth 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will explore the major peripheral endocrine glands and their specific roles in maintaining health and vitality.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these systems is vital for managing health and preventing endocrine-related disorders that affect millions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Hormones act as messengers, traveling through the bloodstream to target cells and orchestrate a wide array of physiological processes.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Thyroid Gland: Master of Metabolism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thyroid produces hormones like T3 and T4, which regulate the body's metabolic rate, affecting energy levels and weight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hormones influence how the body uses energy from food, impacting body temperature, heart rate, and even mental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Imbalances such as hypothyroidism (underactive) and hyperthyroidism (overactive) can lead to significant health problems if left unchecked.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Iodine is crucial for thyroid hormone synthesis. Deficiency can lead to goiter and other thyroid-related issues, especially in developing regions.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check-ups and a balanced diet are essential for maintaining optimal thyroid function and overall well-being throughout life.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Adrenal Glands: Stress Responders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adrenal cortex produces cortisol, a hormone that helps regulate stress, blood sugar levels, and immune system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adrenal medulla produces adrenaline (epinephrine), triggering the 'fight or flight' response during stressful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Adrenal disorders like Cushing's syndrome (excess cortisol) and Addison's disease (cortisol deficiency) can have serious health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Aldosterone, another adrenal hormone, helps regulate blood pressure and electrolyte balance, essential for cardiovascular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Lifestyle choices and stress management techniques can significantly impact adrenal function and overall resilience.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Pancreas: Blood Sugar Control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pancreas produces insulin, which helps glucose from food enter cells for energy, lowering blood sugar levels after a meal.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Glucagon raises blood sugar levels by signaling the liver to release stored glucose, preventing dangerously low sugar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Diabetes occurs when the pancreas doesn't produce enough insulin or the body can't effectively use it, leading to high blood sugar.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balanced diet and regular exercise are crucial for managing blood sugar levels and preventing or controlling diabetes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monitoring and lifestyle adjustments are essential for maintaining stable blood sugar and preventing long-term health complications.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Ovaries &amp; Testes: Reproductive Hormones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ovaries produce estrogen, essential for female sexual development, reproductive function, and bone health throughout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testes produce testosterone, crucial for male sexual development, muscle mass, bone density, and overall vitality in men.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Hormonal imbalances can affect fertility, menstrual cycles, and sexual function, highlighting the importance of reproductive health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hormones play a vital role in puberty, influencing physical development and the onset of reproductive capabilities in both sexes.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Hormonal fluctuations throughout life stages (e.g., menopause) impact various aspects of health, necessitating tailored health strategies.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Parathyroid Glands: Calcium Regulation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parathyroid glands produce parathyroid hormone (PTH), which regulates calcium levels in the blood, crucial for bone health and nerve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PTH increases calcium absorption in the intestines and kidneys, ensuring adequate calcium levels for various bodily processes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Imbalances in PTH can lead to hyperparathyroidism (excess PTH) or hypoparathyroidism (PTH deficiency), affecting bone density and strength.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calcium levels can also contribute to kidney stone formation and other health complications if not properly managed proactively.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Vitamin D is essential for calcium absorption, highlighting the importance of adequate vitamin D intake for maintaining bone health and overall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Pineal Gland: Circadian Rhythm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pineal gland produces melatonin, a hormone that regulates the sleep-wake cycle and helps control circadian rhythms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Melatonin levels rise in the evening, promoting relaxation and sleepiness, and decrease in the morning, signaling wakefulness naturally.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Exposure to light, especially blue light from screens, can suppress melatonin production, potentially disrupting sleep patterns adversely.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Melatonin supplements are often used to help regulate sleep patterns when traveling across time zones, alleviating jet lag symptoms.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a regular sleep schedule and minimizing screen time before bed can improve melatonin production and promote restful sleep.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2025-05-12T04:07:47Z</dcterms:created>
  <dcterms:modified xsi:type="dcterms:W3CDTF">2025-05-12T04:07:47Z</dcterms:modified>
</cp:coreProperties>
</file>