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s.pexels.com/photos/7695414/pexels-photo-7695414.jpeg?auto=compress&amp;cs=tinysrgb&amp;fit=crop&amp;h=1200&amp;w=800" TargetMode="External"/><Relationship Id="rId1" Type="http://schemas.openxmlformats.org/officeDocument/2006/relationships/image" Target="../media/image-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jpe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jpeg"/><Relationship Id="rId2" Type="http://schemas.openxmlformats.org/officeDocument/2006/relationships/image" Target="../media/image-4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jpeg"/><Relationship Id="rId2" Type="http://schemas.openxmlformats.org/officeDocument/2006/relationships/image" Target="../media/image-5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jpeg"/><Relationship Id="rId2" Type="http://schemas.openxmlformats.org/officeDocument/2006/relationships/image" Target="../media/image-6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jpeg"/><Relationship Id="rId2" Type="http://schemas.openxmlformats.org/officeDocument/2006/relationships/image" Target="../media/image-7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7695414/pexels-photo-7695414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Personalized Learning Revolution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Education Through Adaptive Technology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Learning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Smart Progress Tracking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Tailored Educational Content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Interactive Learning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Real-Time Support System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18507193/pexels-photo-1850719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Learning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Platform That Understands Every Student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Imagine a learning platform that understands each student's unique skills and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regularly checks in to see where students excel or where they might need a little more help.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Based on this, it creates personalized lessons and extra practice materials just for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sure every student can learn at their own pace.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6551070/pexels-photo-6551070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Smart Progress Tracking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Assessment and Adaptation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platform systematically monitors student performance and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identifies where students excel and where additional support is needed.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system adjusts content difficulty based on individual progress.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Tracks improvement over time to ensure continuous development.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6023579/pexels-photo-6023579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Tailored Educational Content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Customized Learning Materials for Success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Creates customized lesson plans based on individual learning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Develops extra practice materials specifically for areas needing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Materials are designed to address each student's unique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Ensures content matches current skill level while promoting growth.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7269615/pexels-photo-7269615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Interactive Learning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Education Dynamic and Fun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Offers diverse video materials to cater to different learning styles.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Provides engaging quizzes that test understanding while reinforcing concepts.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Incorporates games that make learning enjoyable and memorable.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 learning always feels fresh and engaging with varied activities.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6592678/pexels-photo-6592678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Real-Time Support System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Parents and Teachers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Parents and teachers get real-time insights into student progress.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Analytics help identify patterns and areas needing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Enables parents and teachers to support students more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Helps them support students at every step of their learning journey.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2025-09-14T20:42:21Z</dcterms:created>
  <dcterms:modified xsi:type="dcterms:W3CDTF">2025-09-14T20:42:21Z</dcterms:modified>
</cp:coreProperties>
</file>