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Pharmacopoeial Quality Control Tests for Solid Oral Dosage Forms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Principles and Procedures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Pharmacopoeial Standards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Principles of Quality Control Tests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Procedure for Appearance and Identification Tests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Procedure for Weight Variation Test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Procedure for Disintegration Test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Procedure for Dissolution Test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Pharmacopoeial Standards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Pharmacopoeia refers to official publications containing standards for the quality, purity, and strength of drugs.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standards ensure that medicinal products are safe, effective, and of consistent quality.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Standards are set by organizations like USP, BP, or EP for global compliance.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Includes tablets, capsules, and pills, which are common delivery forms.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Covers testing for identity, purity, potency, and physical characteristics.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Principles of Quality Control Tests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Verifies that the active ingredient matches the intended substance using techniques like spectroscopy or chromatography.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Assesses for impurities, contaminants, or degradation products to ensure the product is free from unwanted substances.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Measures the strength of the active ingredient to confirm it meets the specified potency level.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Ensures consistent distribution of the active ingredient across dosage units, such as weight variation tests.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Evaluates how the dosage form maintains its quality over time under various storage conditions.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Procedure for Appearance and Identification Tests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Collect representative samples of solid oral dosage forms and prepare them for visual and instrumental analysis.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Examine the dosage form for color, shape, size, and any physical defects under appropriate lighting.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infrared (IR) or ultraviolet (UV) spectroscopy to confirm the identity of the active ingredient.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Apply high-performance liquid chromatography (HPLC) to verify the presence of specific compounds.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Record results and compare against pharmacopoeial limits to determine compliance.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Procedure for Weight Variation Test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Randomly select a specified number of dosage units as per pharmacopoeial guidelines, typically 10 to 20 units.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Individually weigh each unit using a calibrated balance to the nearest milligram.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Compute the average weight of the samples and compare individual weights to this average.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that no more than one unit deviates by more than the allowed percentage (e.g., 10% as per USP).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batch passes if the weights meet the pharmacopoeial limits for uniformity.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Procedure for Disintegration Test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a disintegration tester with baskets and a water bath maintained at 37°C to simulate body conditions.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Place one dosage unit in each tube of the basket assembly.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Immerse the baskets in the medium (e.g., simulated gastric fluid) and operate at specified strokes per minute.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Monitor the time taken for the dosage form to break down completely, ensuring no residue remains.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Record the disintegration time and verify it against pharmacopoeial standards (e.g., less than 15 minutes for uncoated tablets).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Procedure for Dissolution Test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 up a dissolution apparatus with paddles or baskets in a vessel containing dissolution medium at 37°C.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 the solid oral dosage form to the apparatus and start agitation at the specified speed.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Withdraw samples at predetermined times (e.g., 5, 10, 15, 30 minutes) to analyze drug release.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UV spectrophotometry or HPLC to quantify the amount of dissolved active ingredient.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Compare the dissolution profile to pharmacopoeial requirements for the specific dosage form.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2025-09-06T04:26:27Z</dcterms:created>
  <dcterms:modified xsi:type="dcterms:W3CDTF">2025-09-06T04:26:27Z</dcterms:modified>
</cp:coreProperties>
</file>