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Portiaz: Decoding Market Structures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Data-Driven Advantage in Financial Markets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Case Study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Increased Profitability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leading hedge fund increased profitability by 20% using Portiaz data. With the service and data, profitability increase by a...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Reduced Risk Exposure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major investment bank reduced risk exposure by 15% with C-Register insights. With careful monitoring and good service, risk can...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Enhanced Accuracy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 algorithmic trading firm improved accuracy by 10% using Portiaz metrics. Portiaz Metrics can help better assist the trading and...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Improved Efficiency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portfolio manager optimized asset allocation, resulting in a 12% gain. Portfolio can be optimized to make a positive percentage...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Better Compliance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financial institution ensured regulatory compliance with auditable data sources. This gives transparency and allows financial institutions to be compliant.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Subscription Plans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Tiered subscription plans to suit different needs and budgets. Each tier is suited for user with different needs, allowing them...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Custom Packages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Customized packages tailored to specific data requirements. Which allows the user to pick and match the features that they require...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Enterprise Solutions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Enterprise-level solutions with dedicated support and infrastructure. This ensures that the business is always at tip top condition, and there...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Trial Period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Free trial period to experience the power of Portiaz data. Allowing users to test out the service without having to...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Transparent Pricing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Transparent pricing with no hidden fees or commitments. This ensures trust and honesty between the company and the user in...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Future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AI Integration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Integrating advanced AI to enhance data insights and predictive capabilities. A well implemented AI is able to achieve more goals...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Expanded Coverage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Expanding data coverage to new markets and asset classes. The coverage would expand to benefit the new user in other...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Enhanced Analytics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Developing enhanced analytics tools for deeper market structure analysis. Which will benefit the user to better analyse the market and...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Community Building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Building a community of users to share insights and best practices. By having a community, users can share tips and...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Continuous Improvement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Continuously improving our platform based on user feedback and market trends. A good and responsive platform always keeps up with...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Contact Information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Reach out to us for more information and demonstrations.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Stay Connected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Follow us on social media for the latest updates.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Join the Community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 part of our community to share insights and best practices.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Partnership Opportunities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partnership opportunities with Portiaz. Allowing new business opportunity to grow and benefit one another with partnership.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Thank You for Your Time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appreciate your time and consideration. Thank you for listening and hopefully we can work together in the future in...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Challenge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Solution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C-Register Concept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Benefits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Applications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Integration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Case Study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Future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Challenge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Data Deluge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Markets are producing data at an unprecedented rate. Objective signals must be found in the noise to make the right...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"Black Box" AI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Many AI solutions offer recommendations but lack explanations. Professionals are at risk if they take actions without understanding the reasoning.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Regulatory Pressure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New regulations require a distinction between data provision and investment advice. Giving explicit "buy/sell" advice needs stricter oversight.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Transparency Concerns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Lack of transparency in algorithmic trading raises concerns about fairness and market stability. This needs transparency so no one is...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Evolving Landscape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Financial markets are constantly changing, demanding adaptability and innovative solutions. Therefore, market structures are needed to adopt the change.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Solution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Empowering Strategies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don't dictate actions; we provide data when your defined market conditions are met. It allows you to empower your...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High-Resolution Data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Portiaz offers a high-resolution data layer, activated by your own defined market conditions and schemes. Which will help you to...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Conditional Trigger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system monitors markets in real-time. When your rules are triggered, you gain access to detailed structural analysis of symbols...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Customizable Alerts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Set up custom alerts based on your trading strategies and risk parameters. This will help you to be alerted when...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Flexible Integration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Integrate Portiaz data seamlessly into your existing trading platforms and workflows. Which allows you to smoothly integrate with your business.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C-Register Concept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Unique Data Points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Over 1000 unique, mathematically defined characteristics (C-codes) are calculated for each symbol in real-time to give a better understanding of...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Structure, Not Opinion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codes aren't opinions; they're objective measures of the market's condition. It focuses more on the market structure rather than...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Real-Time Analysis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C-Register delivers real-time analysis for informed, data-driven decisions. Because markets change by the minute, and need real time analysis.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Comprehensive Coverage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C-Register covers a wide range of assets and markets for broad insight. So you can be aware of various assets...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Objective Metrics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Provides objective metrics of market conditions. These are valuable for traders, analysts, and institutions to base decisions on sound data.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Benefits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Enhanced Decision-Making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Make informed decisions with objective, real-time data analysis. It reduces the emotion, and allows you to make a rational decision.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Reduced Risk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Mitigate risk with a clear understanding of market structures and conditions. This allows you to reduce your loss at the...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Increased Efficiency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Optimize your trading strategies with precise, actionable data. To enhance your efficiency, accurate and insightful data is necessary.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Competitive Edge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Gain a competitive edge with advanced data analysis unavailable elsewhere. To stand out from the competitor, new and innovative idea...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Regulatory Compliance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compliance with clear, auditable data sources. This is to make sure the company or business operates within the compliance...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Applications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Algorithmic Trading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Power your algorithms with real-time structural data for automated decisions. A well defined algorithm is important when operating a trading.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Risk Management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Enhance risk models with precise market condition metrics. By constantly monitoring, the user can keep up with all the changes...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Portfolio Optimization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Improve portfolio performance with data-driven asset allocation. This help improve the business performance, and also give more resources.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Market Research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Conduct deeper market analysis with unique structural insights. If the user is able to perform market research, they can succeed...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Compliance Monitoring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Monitor market conditions for regulatory adherence with auditable data. A business or company should always check it's data in regulatory...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Integration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API Access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Portiaz data through a robust and well-documented API. Which allows you to get access to the data easier and...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Data Feeds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Receive real-time data feeds directly into your systems. With data feeds, you can automatically receive data instead of manually.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Custom Solutions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Tailored solutions to fit your specific requirements and workflows. The user has total control and can customize the settings as...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Dedicated Support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Expert support team to assist with integration and optimization. Team is always there to assist in case of emergency or...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Scalable Infrastructure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Reliable and scalable infrastructure to handle high-volume data processing. This makes sure there are no interruption as user is using...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2025-07-09T12:10:48Z</dcterms:created>
  <dcterms:modified xsi:type="dcterms:W3CDTF">2025-07-09T12:10:48Z</dcterms:modified>
</cp:coreProperties>
</file>