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Powering the Future: Electricity from Waste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Sustainable Energy Solutions Through Waste Conversion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Sustainable Future: Powered by Waste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Waste-to-energy can significantly reduce our reliance on landfills, preserving land and mitigating environmental risks for the future.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Waste-to-energy provides a renewable and reliable source of energy, contributing to a diversified and sustainable energy mix for the people.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Waste-to-energy is a key component of a circular economy, turning waste into valuable resources and minimizing environmental impact.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reducing greenhouse gas emissions, waste-to-energy plays a role in mitigating climate change and creating a more sustainable planet.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Waste-to-energy can enhance energy security by providing a local and reliable source of power, reducing dependence on fossil fuels from other countries.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Call to Action: Be Part of the Solution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waste-to-energy technologies, environmental impacts, and economic benefits through research and educational opportunities to learn more.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Participate in waste reduction initiatives, support local waste-to-energy projects, and advocate for sustainable waste management policies for the future.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 new technologies and solutions for waste-to-energy, addressing challenges and maximizing the potential of this sustainable energy source for our world.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Raise awareness about the benefits of waste-to-energy and encourage others to adopt sustainable waste management practices to save our planet.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Become leaders in the waste-to-energy sector, driving innovation, advocating for policy change, and creating a more sustainable future for all of us.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appreciate your time and interest in learning about the potential of electricity from waste and sustainable energy solutions.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encourage you to continue exploring the possibilities of waste-to-energy and its role in creating a cleaner, more sustainable future.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If you have any further questions or would like to learn more, please don't hesitate to reach out. We would love to answer your question!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Let's work together to transform waste into a valuable resource and power a more sustainable world for generations to come to create an impact.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commitment to creating a positive impact through your actions. You are our hero, helping us to save our mother earth.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World of Waste: An Untapped Potential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Waste-to-Energy Technologies: A Diverse Arsenal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Environmental Benefits: A Greener Footprint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Economic Advantages: Powering Growth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Case Studies: Success Stories Around the Globe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and Opportunities: Navigating the Path ...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Role of Colleges: Driving Innovation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Sustainable Future: Powered by Waste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Call to Action: Be Part of the Solution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World of Waste: An Untapped Potential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Global waste generation is rising, posing environmental and health risks. Finding sustainable solutions is crucial for a cleaner future.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Waste isn't just trash; it's a valuable resource. Technologies exist to unlock the energy stored within, reducing landfill burden.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Moving from linear 'take-make-dispose' to circular economies. Waste-to-energy is a key strategy to keep our environment safe.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waste-to-energy plants are vastly different from old incinerators. They employ advanced technologies for efficient energy generation.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Waste-to-energy systems are integral to circular economies, turning discarded materials into valuable resources and closing material loops.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Waste-to-Energy Technologies: A Diverse Arsenal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Controlled combustion reduces waste volume while producing heat to generate electricity through steam turbines.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Waste is converted into synthesis gas (syngas), which can then be used to generate electricity in gas turbines or fuel cells.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Organic waste decomposes in the absence of oxygen, producing biogas. It can be combusted to generate electricity and used as fuel.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Extremely high temperatures are used to break down waste into its elemental components, producing syngas and inert slag.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Heating waste in the absence of oxygen produces liquid fuel, gas, and solid char, all of which can be used as energy sources.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Environmental Benefits: A Greener Footprint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Waste-to-energy significantly reduces the volume of waste going to landfills, conserving valuable land and reducing methane emissions.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displacing fossil fuels, waste-to-energy reduces overall greenhouse gas emissions. This will create a more sustainable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Landfills are a major source of methane, a potent greenhouse gas. Waste-to-energy helps to mitigate these emissions significantly.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Some waste-to-energy processes recover valuable materials from the ash residue, such as metals, promoting resource conservation.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waste-to-energy plants employ advanced air pollution control technologies, ensuring emissions are significantly lower than traditional incinerators.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Economic Advantages: Powering Growth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Waste-to-energy provides a local and reliable source of energy, reducing reliance on imported fossil fuels and enhancing energy security.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waste-to-energy sector creates jobs in construction, operation, and maintenance, stimulating economic growth and local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Waste-to-energy facilities generate revenue from electricity sales, tipping fees (fees charged for accepting waste), and recovered materials.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Investing in waste-to-energy infrastructure attracts investments and boosts the local economy and provides better structure.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Waste-to-energy can lower the overall cost of waste management by reducing landfill volume and associated transportation expenses.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Case Studies: Success Stories Around the Globe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Many European countries have embraced waste-to-energy, achieving high rates of landfill diversion and generating clean energy from waste.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Countries like Japan and South Korea are pioneers in waste-to-energy, employing advanced technologies to address their waste management challenges.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Cities and regions across North America are increasingly adopting waste-to-energy to reduce landfill burden and produce renewable energy.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Successful waste-to-energy projects involve community engagement and provide benefits such as local job creation and reduced waste disposal costs.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Ongoing research and development are leading to even more efficient and environmentally friendly waste-to-energy technologies.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and Opportunities: Navigating the Path Forward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Addressing concerns about emissions and environmental impacts through transparent communication and showcasing modern technologies is important.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Government policies and incentives that promote waste-to-energy are crucial for its widespread adoption and success. Government should create new policy.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Continued investment in research and development is needed to improve the efficiency, reduce costs, and enhance the environmental performance of technologies.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waste sorting and separation programs are essential for ensuring that waste-to-energy plants receive suitable feedstock.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Attracting private and public investment in waste-to-energy projects is vital for scaling up the technology and realizing its full potential.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Role of Colleges: Driving Innovation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Colleges can lead research efforts to improve waste-to-energy technologies and assess their environmental and economic impacts to protect the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Developing academic programs and vocational training courses to prepare students for careers in the waste-to-energy sector is important.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Colleges can partner with local communities to raise awareness about waste-to-energy and its benefits, fostering support for sustainable waste management.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Supporting startups and entrepreneurs who are developing innovative waste-to-energy solutions is essential to the future.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Colleges can provide policymakers with data-driven insights and recommendations to support the development of effective waste-to-energy policies.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2025-07-15T10:25:13Z</dcterms:created>
  <dcterms:modified xsi:type="dcterms:W3CDTF">2025-07-15T10:25:13Z</dcterms:modified>
</cp:coreProperties>
</file>