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dffiller.com/preview/11/941/11941175/large.png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cambridge.org/97811076/42218/cover/9781107642218.jpg" TargetMode="External"/><Relationship Id="rId1" Type="http://schemas.openxmlformats.org/officeDocument/2006/relationships/image" Target="../media/image-10-1.jp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alleyraa.com/wp-content/uploads/2024/11/team-of-surgeons-adjusting-oxygen-mask-on-patient-2023-11-27-05-15-57-utc-scaled.jpg" TargetMode="External"/><Relationship Id="rId1" Type="http://schemas.openxmlformats.org/officeDocument/2006/relationships/image" Target="../media/image-11-1.jp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rawpixel.com/image_800/czNmcy1wcml2YXRlL3Jhd3BpeGVsX2ltYWdlcy93ZWJzaXRlX2NvbnRlbnQvbHIvdjg5My1hdW0tNzQuanBn.jpg" TargetMode="External"/><Relationship Id="rId1" Type="http://schemas.openxmlformats.org/officeDocument/2006/relationships/image" Target="../media/image-12-1.jp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stockcake.com/public/b/2/7/b2702419-5e1b-469c-b981-8d635284d6a8_large/doctor-consulting-patient-stockcake.jpg" TargetMode="External"/><Relationship Id="rId1" Type="http://schemas.openxmlformats.org/officeDocument/2006/relationships/image" Target="../media/image-3-1.jp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interact.com/wp-content/uploads/one-page-printout-medical-history-infographic-1-699x1024.png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mb.ibsrv.net/imageresizer/image/blog_images/1200x1200/4716/155691/0716599001574003410.jpg" TargetMode="External"/><Relationship Id="rId1" Type="http://schemas.openxmlformats.org/officeDocument/2006/relationships/image" Target="../media/image-5-1.jp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3riversoralsurgery.com/wp-content/uploads/2023/04/anesthesia-infographic.png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rthonebraska.com/wp-content/uploads/Prepare-for-Surgery.png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talrecord.tamu.edu/wp-content/uploads/2019/03/ADM-34290-0219_AskMyDoctor_VR_Infographic_.png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61zdxBX4xNL._UF1000,1000_QL80_.jpg" TargetMode="External"/><Relationship Id="rId1" Type="http://schemas.openxmlformats.org/officeDocument/2006/relationships/image" Target="../media/image-9-1.jp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pdffiller.com/preview/11/941/11941175/lar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Pre-Anesthesia Check-Up: Your Safety First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Ensuring a Smooth and Safe Anesthesia Experience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assets.cambridge.org/97811076/42218/cover/978110764221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Post-Anesthesia Recovery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Ensuring a Smooth and Comfortable Recovery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We'll closely monitor your vital signs and provide pain relief and anti-nausea medication as needed. We'll ensure you're comfortable.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We'll assess your readiness for discharge based on specific criteria, ensuring you're stable and safe to go home.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We'll provide you with detailed home care instructions, including medication management, wound care, and activity restrictions.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We'll schedule follow-up appointments as needed to monitor your recovery and address any concerns. Your long-term well-being is important to us.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valleyraa.com/wp-content/uploads/2024/11/team-of-surgeons-adjusting-oxygen-mask-on-patient-2023-11-27-05-15-57-utc-scaled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Anesthesia Team: Your Dedicated Caregivers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Meet the Professionals Dedicated to Your Safety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Our board-certified anesthesiologists are highly trained experts in anesthesia care. They are dedicated to your safety and comfort.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CRNAs are advanced practice nurses who provide anesthesia care under the supervision of an anesthesiologist. They play a vital role in your care.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Anesthesia technicians assist the anesthesia team by preparing equipment and providing support during procedures. They are essential to a safe environment.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anesthesia team works collaboratively to provide the best possible care. We are dedicated to ensuring your safety and comfort throughout the process.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rawpixel.com/image_800/czNmcy1wcml2YXRlL3Jhd3BpeGVsX2ltYWdlcy93ZWJzaXRlX2NvbnRlbnQvbHIvdjg5My1hdW0tNzQuanBn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You!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Appreciate Your Trust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entrusting us with your care. We appreciate your confidence in our anesthesia team.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Your well-being is our top priority. We are committed to providing you with the safest and most comfortable anesthesia experience possible.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Please don't hesitate to contact us if you have any further questions or concerns. We are here to support you.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wish you a successful procedure and a smooth recovery. Thank you for allowing us to be a part of your healthcare journey.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Welcome to Your Pre-Anesthesia Journey!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Reviewing Your Medical History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Physical Examination: A Closer Look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Anesthesia Options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Pre-operative Instructions: Preparing for Success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Addressing Your Concerns &amp; Questions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Day of Surgery: What to Expect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Post-Anesthesia Recovery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Anesthesia Team: Your Dedicated Caregivers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You!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stockcake.com/public/b/2/7/b2702419-5e1b-469c-b981-8d635284d6a8_large/doctor-consulting-patient-stockcak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Welcome to Your Pre-Anesthesia Journey!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the Importance of Pre-Anesthesia Assessment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Welcome to your pre-anesthesia assessment! This vital step ensures your safety and comfort during anesthesia. We prioritize your well-being.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Pre-anesthesia check-ups help us identify potential risks, optimize your health, and tailor anesthesia to your specific needs. Your safety is paramount.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Each pre-anesthesia assessment is tailored to you. We will consider your medical history, current health, and any specific concerns you may have. 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process is about building trust and open communication. We encourage you to ask questions and share any anxieties you may have about anesthesia.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simpleinteract.com/wp-content/uploads/one-page-printout-medical-history-infographic-1-699x102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Reviewing Your Medical History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Unveiling the Past to Ensure a Safe Future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Your medical history is the foundation of a safe anesthesia plan. It helps us understand your overall health and identify potential risks.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We'll review past illnesses, surgeries, allergies, and medications. Accurate information is crucial for a safe anesthesia experience.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Honesty and openness are key. Please inform us of any medical conditions, even if they seem insignificant. Your input is invaluable. 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Provide a complete list of all medications you're taking, including over-the-counter drugs and supplements. Interactions can affect anesthesia.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smb.ibsrv.net/imageresizer/image/blog_images/1200x1200/4716/155691/071659900157400341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Physical Examination: A Closer Look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Assessing Your Current Health Status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We'll check your vital signs, including blood pressure, heart rate, and oxygen saturation. This provides a snapshot of your current health.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We'll assess your airway to ensure safe and effective ventilation during anesthesia. This is a critical step for your safety.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Your heart and lung function will be evaluated. We will identify any potential cardiovascular issues that may affect anesthesia.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We'll perform a general physical examination to identify any other health concerns that may need to be addressed before anesthesia.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3riversoralsurgery.com/wp-content/uploads/2023/04/anesthesia-infographic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Anesthesia Options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the Best Anesthesia Plan for You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We'll discuss various anesthesia options, including general anesthesia, regional anesthesia, and sedation. Each has its own benefits and risks.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best anesthesia plan is tailored to your specific needs, the type of procedure you're undergoing, and your preferences.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We'll explain the benefits and risks of each anesthesia option in detail. Informed consent is essential to the process.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Your preferences matter! We'll work with you to choose an anesthesia plan that aligns with your comfort level and expectations.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orthonebraska.com/wp-content/uploads/Prepare-for-Surger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Pre-operative Instructions: Preparing for Success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Following Guidelines for a Smooth Experience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We'll provide clear instructions on when to stop eating and drinking before your procedure. Following these guidelines is crucial for your safety.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We'll advise you on which medications to take or avoid before anesthesia. Some medications can interact with anesthesia drugs.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Follow any specific hygiene instructions, such as showering with antibacterial soap. This helps reduce the risk of infection.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We'll let you know what to bring on the day of your procedure, such as identification, insurance information, and comfortable clothing.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vitalrecord.tamu.edu/wp-content/uploads/2019/03/ADM-34290-0219_AskMyDoctor_VR_Infographic_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Addressing Your Concerns &amp; Questions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Open Communication for Peace of Mind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encourage you to ask questions and express any concerns you may have about anesthesia. Your voice matters to us.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We'll address common concerns about pain, nausea, and anxiety. We'll provide strategies to minimize these side effects.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aim to build your confidence and alleviate any fears you may have. We are here to support you throughout the entire process.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Don't hesitate to ask even the smallest questions. We're here to provide you with complete and accurate information.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61zdxBX4xNL.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Day of Surgery: What to Expect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Step-by-Step Guide to Your Anesthesia Experience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We'll guide you through the arrival and check-in process. We are focused on creating a stress free journey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We'll take you to the pre-anesthesia room, where you'll meet the anesthesia team and have any last-minute questions answered. 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We'll carefully administer the anesthesia medication and continuously monitor your vital signs throughout the procedure. Your safety is our priority.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After the procedure, you'll be transferred to the recovery room, where you'll be closely monitored until you are fully awake and stable.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2025-05-06T12:47:37Z</dcterms:created>
  <dcterms:modified xsi:type="dcterms:W3CDTF">2025-05-06T12:47:37Z</dcterms:modified>
</cp:coreProperties>
</file>