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Pressure Transducers: Sensing the Invisible Force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Resistance, Capacitance, and Inductance-Based Pressure Measurement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in Pressure Transducers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Smaller transducers for portable devices.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Wireless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transducers for advanced analytics and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MEMS technology allows for smaller and more robust transducers.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new material.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Applications: Transducers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Aircraft altitude, engine pressure and flight control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Brake pressure, tire pressure, and engine control.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pressure monitoring, ventilators, and infusion pumps.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Process control, hydraulic systems, and pneumatic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Weather forecasting, water level monitoring, and pollution control.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pressure transducers.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 or require further information, please feel free to contact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further resources for a deeper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value your engagement. Thank you for being an attentive audience!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Pressure Transducers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Resistance-Type Transducers: The Strain Gauge Principle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Capacitance-Type Transducers: Measuring Diaphragm ...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Inductance-Type Transducers: Core Movement and ...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Transducer: Key Considerations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Disadvantages: A Quick Comparison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Calibration and Maintenance: Ensuring Accuracy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Trends in Pressure Transducers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Real-World Applications: Transducers in Action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Pressure Transducers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Transducers bridge the gap between physical pressure and measurable electrical signals, enabling accurate pressure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Pressure transducers are crucial for diverse applications, offering vital insights for control and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mechanism utilizes changes in electrical resistance due to pressure-induced strain on a sensing element.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employs changes in capacitance caused by pressure-induced displacement of a diaphragm.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utilizes changes in inductance resulting from pressure-induced movement of a core within a coil.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Resistance-Type Transducers: The Strain Gauge Principle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Strain gauges are resistors whose resistance changes proportionally to the strain produced by applied pressure.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Wheatstone Bridge is commonly used to measure these small resistance changes with high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Gauge factor, temperature compensation, and linearity are critical factors impacting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Applications includes weight scales, aerospace applications, and industrial automation.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Simple, cost-effective, and robust.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Capacitance-Type Transducers: Measuring Diaphragm Displacement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capacitor plates change due to the applied pressure.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dielectric constant remains constant.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Relatively small pressure changes result in measurable capacitance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Automotive tire pressure monitoring, medical devices, and high-accuracy instruments.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Temperature compensation is vital for accurate readings.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Inductance-Type Transducers: Core Movement and Inductance Shift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inductance of a coil changes with the position of a magnetic core.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LVDT is a common design for converting core position to an electrical signal.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Suitable for harsh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Hydraulic systems, industrial process control, and heavy machinery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Core Material and coil design affect the sensitivity and linearity.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the Right Transducer: Key Considerations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transducer with an appropriate pressure range for the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Determine the necessary accuracy for the measurement.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temperature, humidity, and corrosive elements.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required speed of measurement.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Balance performance with budget constraints.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Disadvantages: A Quick Comparison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Simple but less sensitive.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Highly sensitive but susceptible to temperature.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Robust but complex.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the key requirements of the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total cost and long-term performance.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Calibration and Maintenance: Ensuring Accuracy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Calibrate the transducer to known pressure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Correct for any zero offset errors.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Inspect the transducer for physical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the transducer from harsh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Filter interference of electrical noise.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2025-04-21T15:22:48Z</dcterms:created>
  <dcterms:modified xsi:type="dcterms:W3CDTF">2025-04-21T15:22:48Z</dcterms:modified>
</cp:coreProperties>
</file>