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4195400/pexels-photo-4195400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e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e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195400/pexels-photo-419540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Progressive Web Apps: Revolutionizing Mobile Development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Bridging the Gap Between Web and Native Applications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164565/pexels-photo-916456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Enhanced User Experience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Delivering Superior Digital Interactions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offer faster load times that rival native applications, improving user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consume minimal data usage, making them ideal for users with limited connectivity or data plans.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Users can access PWAs instantly without the friction of app store downloads and installations.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provide smooth, app-like interactions that enhance overall user experience.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59006/pexels-photo-25900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Business Advantages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Driving Growth and Engagement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Businesses benefit from higher user engagement through better performance and accessibility.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help achieve higher retention rates by providing consistent, reliable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enable businesses to reach users in regions with device limitations and network constraints.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Reduced development and maintenance costs lead to better return on investment.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4979010/pexels-photo-1497901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is Progressive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Revolutionizing App Development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address the fragmentation of platforms by providing a unified development approach.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offer a scalable solution that grows with business needs without platform limitations.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put user experience first, delivering applications that meet modern expectations.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Progressive Web Apps provide a comprehensive solution for efficient, scalable, and user-centric app development.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Mobile Development Revolution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Fragmentation Problem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User Expectations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Introducing Progressive Web Apps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 Core Capabilities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Unified Development Model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Technical Foundation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Enhanced User Experience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Business Advantages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is Progressive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439159/pexels-photo-543915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Mobile Development Revolution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Transforming How We Build Digital Experiences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Developers and businesses face growing challenges in creating seamless, consistent, and cost-effective mobile experiences in today's competitive market.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separate native applications for iOS and Android platforms often results in increased development time and complex maintenance workflows.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traditional approach of maintaining multiple codebases significantly increases costs and resource requirements for businesses.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Users expect fast, reliable, and engaging mobile apps regardless of the device or operating system they use.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078693/pexels-photo-707869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Fragmentation Problem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Native Apps Fall Short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Native applications require separate development efforts for each platform, creating significant duplication of work and resources.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multiple codebases across different platforms leads to complex maintenance workflows and higher operational costs.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traditional approach extends development cycles as developers must build and maintain separate applications for each platform.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Businesses must allocate more resources to support multiple platforms, stretching development teams thin.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558226/pexels-photo-955822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User Expectations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Users Demand Today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Users expect applications to load quickly and perform reliably across all devices and network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users demand consistent experiences regardless of whether they're using iOS, Android, or other platforms.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Users expect applications to work without installation barriers and with minimal data consumption.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Users want interactive, engaging applications that provide value without the friction of traditional app downloads.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214393/pexels-photo-621439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Introducing Progressive Web Apps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Mobile Development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Progressive Web Apps offer a transformative solution by bridging the gap between web and mobile application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are web applications that deliver app-like experiences directly through the browser without installation via app stores.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combine the best features of both web and native apps, creating a superior user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provide consistent experiences across all devices and operating systems without platform limitations.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2487865/pexels-photo-2248786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 Core Capabilities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Powerful Features That Matter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Progressive Web Apps work seamlessly even when users are offline or have poor network connectivity.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enable real-time engagement through push notifications that reach users directly on their devices.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provide consistent, responsive design across all devices from smartphones to tablets and desktops.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deliver the smooth, interactive experience users expect from native applications.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182265/pexels-photo-618226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Unified Development Model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Smarter, Not Harder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allow developers to build a single application that runs efficiently across all platforms.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unified model significantly reduces duplication of effort and resources in the development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Developers can focus on creating one great experience rather than maintaining multiple codebases.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Businesses benefit from faster development cycles and reduced maintenance overhead.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284791/pexels-photo-428479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Technical Foundation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with Modern Web Technologies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leverage standard web technologies like HTML, CSS, and JavaScript for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web APIs provide enhanced capabilities that rival native application features.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PWAs eliminate the need for platform-specific codebases and vendor lock-in.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on web standards ensures applications remain compatible with future technologies.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2025-08-10T09:11:29Z</dcterms:created>
  <dcterms:modified xsi:type="dcterms:W3CDTF">2025-08-10T09:11:29Z</dcterms:modified>
</cp:coreProperties>
</file>