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s.pexels.com/photos/6980962/pexels-photo-6980962.jpeg?auto=compress&amp;cs=tinysrgb&amp;fit=crop&amp;h=1200&amp;w=800" TargetMode="External"/><Relationship Id="rId1" Type="http://schemas.openxmlformats.org/officeDocument/2006/relationships/image" Target="../media/image-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pexels.com/photos/6980962/pexels-photo-6980962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657600" cy="514350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4114800" y="2314575"/>
            <a:ext cx="45720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Projeye Genel Bakış – PV Sistemi Uygulaması
</a:t>
            </a:r>
            <a:pPr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Sakarya Üniversitesi Kültür ve Kongre Merkezi Çatısında Şebekeye Bağlı PV Sistem Kurulumu</a:t>
            </a:r>
            <a:endParaRPr lang="en-US" sz="3200" dirty="0"/>
          </a:p>
        </p:txBody>
      </p:sp>
      <p:sp>
        <p:nvSpPr>
          <p:cNvPr id="5" name="Text 2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İçindekiler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2025-05-03T13:55:27Z</dcterms:created>
  <dcterms:modified xsi:type="dcterms:W3CDTF">2025-05-03T13:55:27Z</dcterms:modified>
</cp:coreProperties>
</file>