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檳榔宣導防範: Protect Your Health!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Risks and Preventing Betel Nut Use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Debunking Myths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Fact: It is highly addictive. Regular consumption leads to oral cancer and other serious health problems.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Fact: It disrupts the digestive system. It can cause stomach ulcers.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Fact: While it may be culturally ingrained, prioritizing health is a responsible choice.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Fact: It is challenging, but possible with the right support, strategies, and determination.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Fact: Younger generations are also at risk. Education and prevention efforts are crucial for all age groups.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Healthy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an informed choice. It shows that you value your wellbeing. It sets an example for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friends and family to quit and seek help, creating a supportive and healthy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Educate people. It raises awareness about the dangers of use. Share facts. Spread the word.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policies and programs that reduce its use. Advocate for smoke-free environments and better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and celebrate the success. Share their stories to inspire and motivate others.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I hope this presentation has provided valuable insights into the risks of it.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informed and make healthy choices to protect yourself and your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share this information with your friends and family to raise awareness and promote prevention.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information and support on quitting betel nut, please visit the provided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healthier future by choosing a betel-nut-free lifestyle and promoting wellbeing.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Dangerous Treat?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Oral Health Under Threat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Mouth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Cancer Connection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Breaking the Cycle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Prevention Strategies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Healthcare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Debunking Myths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Healthy Future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Dangerous Treat?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檳榔 (Betel Nut) is a seed commonly chewed in Asia and Pacific Islands. It's often combined with betel leaf and lime, creating a stimulant effect.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Historically, it has been used in some cultures for social and traditional reasons. However, its harmful effects outweigh any perceived benefits.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arecoline in betel nut is addictive. Regular use can lead to dependence, making it difficult to quit.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Organizations worldwide recognize the health risks associated with betel nut, actively promoting awareness and prevention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learn how we can protect ourselves and our loved ones by avoiding it and encouraging a betel-nut-free lifestyle.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Oral Health Under Threat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OSF is a serious condition. It causes stiffness in the mouth, making it difficult to open and eat. Sadly, It may lead to cancer.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White patches appear in the mouth, known as leukoplakia. These are precancerous lesions that can develop into oral cancer.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Betel nut chewing increases saliva production but also promotes tooth decay due to added ingredients like lime.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use leads to inflammation and recession of the gums, causing pain and potential tooth loss over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Prolonged betel nut consumption causes teeth to become permanently stained, impacting appearance and confidence.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Mouth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Betel nut can increase heart rate and blood pressure, increasing the risk of heart disease and stroke.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can lead to stomach ulcers and other digestive problems, causing discomfort and affecting overall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consumption is linked to an increased risk of metabolic syndrome, including diabetes and obesity.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Pregnant women who chew betel nut risk premature birth, low birth weight, and other complications.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Long-term use may contribute to anxiety and depression. Addiction creates stress, impacting mental wellbeing.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Cancer Connection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Betel nut is a known cause of oral cancer. The chemicals promote the growth of cancerous cells in the mouth.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Studies show that chewing can also increase the risk of esophageal cancer, affecting the throat.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risk of cancer increases with the frequency and duration of chewing, making prevention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check-ups with a dentist or doctor can help detect early signs of cancer. This improves the chances of successful treatment.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best way to avoid cancer is to not start or to quit. Support is available for those seeking to quit.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Breaking the Cycle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first step is recognizing that you are dependent and want to make a positive change in your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Talk to friends, family, or a healthcare provider. Support groups and counseling can provide encouragement and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with small steps. Reduce the amount gradually and set specific milestones for quitting.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Replace the habit with healthier options like sugar-free gum, fruits, or exercise to manage cravings.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Quitting is challenging but possible. Don't give up after setbacks. Celebrate every milestone achieved and seek help if needed.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Prevention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Teach the young ones about the harmful effects of it and promote healthy lifestyles from an early 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Initiate community programs. It helps educate people about health risks and provide support for quitting.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policies that restrict the sale. It promotes healthy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Influential people can discourage it. It can also promote a culture of health and wellbeing.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media. Spread awareness. Let people know about the harmful effects of it.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Healthcare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everyone to have regular oral check-ups with dentists. It will help to detect and treat early signs of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counseling. Teach how to quit and to lead a healthy lifestyle.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clear pathways. Refer those who need it for specialized addiction treatment and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research into the health. Understand the effects. Develop new and effective prevention and treatments.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 collaboration. Healthcare providers, community organizations, and policymakers need to work together. This creates a healthier community.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2025-04-21T14:15:59Z</dcterms:created>
  <dcterms:modified xsi:type="dcterms:W3CDTF">2025-04-21T14:15:59Z</dcterms:modified>
</cp:coreProperties>
</file>