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mages.pexels.com/photos/1181672/pexels-photo-1181672.jpeg?auto=compress&amp;cs=tinysrgb&amp;fit=crop&amp;h=1200&amp;w=800" TargetMode="External"/><Relationship Id="rId1" Type="http://schemas.openxmlformats.org/officeDocument/2006/relationships/image" Target="../media/image-1-1.jpe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jpe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jpe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jpe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jpe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jpe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181672/pexels-photo-118167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3657600" cy="514350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114800" y="2314575"/>
            <a:ext cx="45720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Programming Essentials
</a:t>
            </a:r>
            <a:pPr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 Comprehensive Guide for College Students</a:t>
            </a:r>
            <a:endParaRPr lang="en-US" sz="3200" dirty="0"/>
          </a:p>
        </p:txBody>
      </p:sp>
      <p:sp>
        <p:nvSpPr>
          <p:cNvPr id="5" name="Text 2"/>
          <p:cNvSpPr/>
          <p:nvPr/>
        </p:nvSpPr>
        <p:spPr>
          <a:xfrm>
            <a:off x="2743200" y="4754880"/>
            <a:ext cx="1828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u="sng" dirty="0">
                <a:solidFill>
                  <a:srgbClr val="FFFFFF"/>
                </a:solidFill>
                <a:hlinkClick r:id="rId2" invalidUrl="" action="" tgtFrame="" tooltip="Pexel" history="1" highlightClick="0" endSnd="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Photo by Pexels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Python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Features &amp; Advantages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Applications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Started with Python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Career Pathways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0493497/pexels-photo-1049349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 to Python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Future of Programming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is a high-level, interpreted programming language known for its simplicity and readability, making it perfect for beginners and experts alike.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offers versatility across web development, data science, artificial intelligence, and automation, opening countless career opportunities for graduates.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emphasizes clean code with its 'readability counts' principle, allowing developers to express concepts in fewer lines of code compared to other languages.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Major companies like Google, Netflix, and NASA use Python extensively, making it one of the most sought-after programming skills in today's job market.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9440400/pexels-photo-9440400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Features &amp; Advantages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What Makes Python Special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uses English-like syntax with minimal punctuation, reducing the learning curve and allowing faster development cycles for programmers.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runs on Windows, macOS, Linux, and even mobile devices, ensuring your code works across different operating systems without modification.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offers rich libraries for web development, data analysis, machine learning, and more, providing powerful tools for any project you undertake.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millions of developers worldwide, Python boasts an active community offering tutorials, forums, and endless resources for problem-solving and learning.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5081917/pexels-photo-5081917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Applications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Where Python Excels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powers popular frameworks like Django and Flask, enabling developers to build robust, scalable web applications and APIs efficiently.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Python's pandas, NumPy, and matplotlib libraries make it the go-to language for data analysis, visualization, and statistical computing tasks.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dominates the AI landscape with TensorFlow, PyTorch, and scikit-learn, providing comprehensive tools for building intelligent systems and models.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excels at automating repetitive tasks, from file management to system administration, saving time and reducing human error in workflows.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3861959/pexels-photo-3861959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Started with Python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Your First Steps in Programming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Install Python from the official website, choose a code editor like VS Code or PyCharm, and set up virtual environments for project management.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 Python's core concepts including variables, data types, control structures, and functions to build a solid programming foundation.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with simple projects like calculators or to-do lists, then progress to more complex applications to reinforce your learning through hands-on experience.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Explore online platforms like Codecademy, Coursera, and official Python documentation to accelerate your learning journey and stay updated with best practices.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3657600" y="0"/>
            <a:ext cx="91440" cy="1543050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pic>
        <p:nvPicPr>
          <p:cNvPr id="3" name="Image 0" descr="https://images.pexels.com/photos/12903292/pexels-photo-12903292.jpeg?auto=compress&amp;cs=tinysrgb&amp;fit=crop&amp;h=1200&amp;w=800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0040" y="0"/>
            <a:ext cx="3337560" cy="5143500"/>
          </a:xfrm>
          <a:prstGeom prst="rect">
            <a:avLst/>
          </a:prstGeom>
        </p:spPr>
      </p:pic>
      <p:pic>
        <p:nvPicPr>
          <p:cNvPr id="4" name="Image 1" descr="https://djgurnpwsdoqjscwqbsj.supabase.co/storage/v1/object/public/users_file_magicslides_io/grayscale_image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6240" y="1800225"/>
            <a:ext cx="365760" cy="365760"/>
          </a:xfrm>
          <a:prstGeom prst="rect">
            <a:avLst/>
          </a:prstGeom>
        </p:spPr>
      </p:pic>
      <p:sp>
        <p:nvSpPr>
          <p:cNvPr id="5" name="Shape 1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6" name="Shape 2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7" name="Text 3"/>
          <p:cNvSpPr/>
          <p:nvPr/>
        </p:nvSpPr>
        <p:spPr>
          <a:xfrm>
            <a:off x="4114800" y="0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800" dirty="0"/>
          </a:p>
        </p:txBody>
      </p:sp>
      <p:sp>
        <p:nvSpPr>
          <p:cNvPr id="8" name="Text 4"/>
          <p:cNvSpPr/>
          <p:nvPr/>
        </p:nvSpPr>
        <p:spPr>
          <a:xfrm>
            <a:off x="4114800" y="925830"/>
            <a:ext cx="438912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Career Pathways</a:t>
            </a:r>
            <a:endParaRPr lang="en-US" sz="2800" dirty="0"/>
          </a:p>
        </p:txBody>
      </p:sp>
      <p:sp>
        <p:nvSpPr>
          <p:cNvPr id="9" name="Text 5"/>
          <p:cNvSpPr/>
          <p:nvPr/>
        </p:nvSpPr>
        <p:spPr>
          <a:xfrm>
            <a:off x="4572000" y="1697355"/>
            <a:ext cx="374904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Building Your Future with Python</a:t>
            </a:r>
            <a:endParaRPr lang="en-US" sz="1600" dirty="0"/>
          </a:p>
        </p:txBody>
      </p:sp>
      <p:sp>
        <p:nvSpPr>
          <p:cNvPr id="10" name="Text 6"/>
          <p:cNvSpPr/>
          <p:nvPr/>
        </p:nvSpPr>
        <p:spPr>
          <a:xfrm>
            <a:off x="4114800" y="2160270"/>
            <a:ext cx="4389120" cy="23145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developers work on creating applications, websites, and software solutions, with opportunities in startups and established tech companies worldwide.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skills open doors to positions as data analysts, scientists, and engineers, working with big data to extract insights and drive business decisions.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Build and deploy AI systems, develop predictive models, and work on cutting-edge technologies that shape the future of automation and intelligent systems.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Python developers enjoy flexible freelance work, from web development projects to data analysis consulting, offering diverse income streams and career flexibility.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2025-09-23T13:13:47Z</dcterms:created>
  <dcterms:modified xsi:type="dcterms:W3CDTF">2025-09-23T13:13:47Z</dcterms:modified>
</cp:coreProperties>
</file>