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QoS Demystified: Prioritizing Your Digital World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College Student's Guide to Understanding and Implementing Quality of Service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QoS in Action: Real-World Examples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ensures smooth and uninterrupted video calls, even with multiple users on the same network.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Prioritizing gaming traffic reduces lag and improves responsiveness, giving you a competitive edge.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guarantees clear and reliable voice communication, even over congested networks.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minimizes buffering and interruptions when streaming movies or music, providing a seamless entertainment experience.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QoS in Action: Real-World Examples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Ensures that essential services, like online exams or medical data transfers, receive priority access to the network.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Implementing QoS: Your Home Network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Access your router's settings and look for QoS options. Most routers offer basic QoS configuration.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Assign higher priority to devices used for important tasks, like your laptop for online classes or your gaming console.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Identify bandwidth-intensive applications and prioritize them accordingly. Common examples include video conferencing apps.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After configuring QoS, test your network performance. Monitor for improvements and adjust settings as needed.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Implementing QoS: Your Home Network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Ensure your router has the latest firmware updates. These updates often include performance enhancements and bug fixes.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Common QoS Misconceptions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can improve network performance, but it can't fix fundamental network issues like a slow internet connection.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prioritizes traffic but doesn't magically create bandwidth. It only manages existing resources more efficiently.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While advanced QoS configurations can be complex, basic QoS setup is relatively straightforward and accessible to most users.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When configured correctly, QoS prioritizes important traffic without significantly impacting the performance of other applications.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Common QoS Misconceptions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benefits a wide range of users, from students attending online classes to professionals working from home.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Advanced QoS Techniques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Differentiated Services (DiffServ) classifies network traffic based on service requirements and applies different QoS policies.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Integrated Services (IntServ) reserves specific network resources for applications, guaranteeing a certain level of performance.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Multiprotocol Label Switching (MPLS) uses labels to forward packets, enabling traffic engineering and QoS management across networks.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Traffic policing limits the rate of traffic entering the network, preventing it from exceeding predefined thresholds.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Advanced QoS Techniques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Admission control regulates access to network resources, preventing overload and ensuring QoS for existing connections.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Troubleshooting QoS Issues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Double-check your QoS settings to ensure they are configured correctly. Incorrect settings can lead to unexpected results.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Some routers have limited QoS capabilities. Consider upgrading to a router with more advanced QoS features.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Your ISP may be interfering with your QoS settings. Contact your ISP to inquire about their QoS policies.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can't solve all network congestion issues. Consider upgrading your internet plan if congestion is a persistent problem.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Troubleshooting QoS Issues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Some software applications may interfere with QoS settings. Try disabling potentially conflicting applications.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Need for Speed (and Stability)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What Exactly is QoS?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How QoS Works: The Technical Bits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QoS in Action: Real-World Examples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Implementing QoS: Your Home Network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Common QoS Misconceptions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Advanced QoS Techniques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Troubleshooting QoS Issues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Future of QoS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Future of QoS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SDN centralizes network control, enabling more flexible and dynamic QoS management.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NFV virtualizes network functions, allowing for easier deployment and management of QoS services.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AI is being used to optimize QoS settings and predict network congestion, improving overall network performance.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Next-generation wireless technologies like 5G require advanced QoS mechanisms to support diverse applications and services.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Future of QoS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 proliferation of IoT devices necessitates robust QoS solutions to manage the massive amount of data generated by these devices.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Thank you for taking the time to learn about QoS! We hope you found this presentation informative and helpful.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 encourage you to explore QoS further and experiment with different settings to optimize your network performance.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We're happy to answer any questions you may have about QoS. Feel free to ask us anything.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Check out the following resources to learn more: Router documentation, Online forums, Technical articles.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Optimizing your network with QoS is a great way to improve your online experience and make the most of your internet connection.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Need for Speed (and Stability)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College life is digitally driven. Lectures, research, streaming, and gaming all compete for bandwidth. QoS helps manage it all.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Too many devices sharing the same network can lead to slowdowns and frustrating experiences. QoS is the solution.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allows you to prioritize important traffic, ensuring your Zoom lectures run smoothly, even during peak hours.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It's not just about speed; it's about fairness. QoS ensures all applications get a fair share of network resources.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Need for Speed (and Stability)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Ultimately, QoS leads to a more reliable and enjoyable online experience, free from frustrating lags and interruptions.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What Exactly is QoS?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is about assigning different priorities to different types of network traffic based on their importance.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mechanisms allocate specific amounts of bandwidth to different applications or users, guaranteeing performance.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Minimizing latency is crucial for real-time applications. QoS employs techniques to reduce network delay.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Jitter, or variation in delay, can disrupt audio and video streams. QoS smooths out network traffic to reduce jitter.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What Exactly is QoS?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QoS mechanisms help prevent packet loss, ensuring data integrity and reliable communication across the network.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How QoS Works: The Technical Bits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Packets are marked with specific codes indicating their priority level. Routers use these codes to prioritize traffic.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Different queuing algorithms, like FIFO or priority queuing, manage how packets are processed and transmitted.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Traffic shaping controls the rate of traffic entering the network, preventing congestion and ensuring smooth delivery.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These mechanisms detect and respond to network congestion, preventing it from overwhelming the network.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How QoS Works: The Technical Bits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Some QoS implementations reserve specific network resources for critical applications, guaranteeing performance.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2025-05-03T05:41:36Z</dcterms:created>
  <dcterms:modified xsi:type="dcterms:W3CDTF">2025-05-03T05:41:36Z</dcterms:modified>
</cp:coreProperties>
</file>