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Quarantine Baking: Unleash Your Inner Chef!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April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Wellbeing Link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Food is an indispensable link in our mental and physical wellbeing, influencing our overall health.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Deprivation leads to a 'hangry' state, negatively impacting health and mood during those days.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creativity, anyone can create unique quarantine cooking recipes, low on effort and high on taste.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Happy eating mindfully, experiment with new things!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Are low on effort and high on taste in this lockdown, so that we feel good while eating.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Easy Wisdom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humble attempt to present the author’s bank of experience with people collected over years from the workplace, society, and home.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Humans try new things when in emotions.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Endeavors for food during lockdown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Inclusion of every food from the world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Easy Wisdom Media is an online content website empowering sharp, stylish, and curious minds.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Comfort Food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a tag by Medium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Food is the key to hapiness!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Helath is wealth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Lockdown for trying something new!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home stay safe!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attention!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tuned for more!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Keep cooking more creative recipes!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Try dishes that are low on effort and high on taste!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Easy Wisdom Media is an online content website empowering sharp, stylish, and curious minds.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Lockdown Spark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Mug Cake Magic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Pasta Possibilities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Moong Dosa Mastery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Pancake Paradise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Mango Curd Dream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Wellbeing Link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Easy Wisdom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Comfort Food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Lockdown Spark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COVID lockdown ignited a deeper passion for food, fueled by online inspiration and necessity.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Restrictions on dining out and food availability forced creative ingredient use at home.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Experimenting with never-tried-before meals became a comforting way to cope with anxiety.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Food provides a sense of fulfillment and satisfaction during uncertain times, so we try to experiment.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restrictions bring a inner chef inside us!, everyone is trying new dishes in house.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Mug Cake Magic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Satisfy cake cravings with a mini cake baked in the microwave, ready in just 2 minutes.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Experiment with different flours: whole wheat, oats, semolina, or even millet flour.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 fruits like banana, apple, coconut, or grated carrot for extra juiciness and sweetness.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Top with almonds, cashews, walnuts, or raisins for added flavor and crunch to the cake.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Mix ingredients, microwave for 2-3 minutes, and watch the cake fluff up in the mug.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Pasta Possibilities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Pasta delivers much-needed carbohydrates, perfect for energy during household chores.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Choose whole wheat or semolina pasta for a healthier alternative to refined flour versions.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Pasta comes in various shapes and sizes, making it a fun and appealing food, especially for kids.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 sliced veggies like capsicum, carrot, and onions for added nutrients and flavor.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a creamy sauce with whole wheat flour and milk, pour over pasta and veggies for a complete meal.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Moong Dosa Mastery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Soak green moong dal for 6-8 hours to ferment and prepare the batter for the dosa.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Grind well and blend with spices like ginger, green chilly, or rock salt to enhance the flavor.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Prepare a crispy dosa on a non-stick Tawa with just a few drops of oil to avoid it from burning.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Spread the batter evenly in a circular motion and cook evenly on both sides for the perfect crisp.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Serve the dosa with green coriander chutney or plain curd for a delicious and healthy meal.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Pancake Paradise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Transform plain oats into a delicious pancake, perfect for a healthy breakfast or snack.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Mix rolled oats with banana mash, cinnamon, sugar, and grated coconut for a unique flavor.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Mix all ingredients in milk until a thick consistency is achieved, ensuring the batter holds its shape.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Cook evenly on both sides until a nice crusty caramelized pancake is formed and cooked.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Enjoy with chocolate sauce or maple syrup for a sweet and satisfying breakfast or snack.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Mango Curd Dream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Make the most of mango season with this easy and delicious summer dessert.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Dice your favorite mango variety and combine with curd and sugar for a sweet and refreshing dessert.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Puree the combination in a blender until a semi-liquid texture is achieved, smooth and sweet.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Season with dry fruits, pistachios, cinnamon powder, or desiccated coconut to elevate the flavor.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Enjoy this summer-fresh dessert that is quick to make and delightful to gulp down in summer!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2025-04-17T06:36:39Z</dcterms:created>
  <dcterms:modified xsi:type="dcterms:W3CDTF">2025-04-17T06:36:39Z</dcterms:modified>
</cp:coreProperties>
</file>