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Queen's Room Club Restaurant: A Rethymno Culinary Experience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Exquisite Dining, Vibrant Entertainment, and Unforgettable Moments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Connected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us on Facebook, Instagram, and other social media channels for the latest news and updates.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the first to know about our exclusive offers, promotions, and special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a behind-the-scenes look at our kitchen, staff, and events on our social media channels.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experiences and photos with us using our hashtag and join the Queen's Room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our social media contests and giveaways for a chance to win exciting prizes.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Choose Queen's Room?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an ambiance that blends elegance, energy, and sophistication for an unforgettable evening.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Indulge in exquisite culinary creations crafted with the freshest ingredients and passion.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live music, DJs, and special performances that will keep you entertained all night long.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Receive personalized and attentive service from our friendly and professional staff.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Queen's Room is the perfect place to create lasting memories with friends, family, and loved ones.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consideration. We appreciate the opportunity to share the Queen's Room experience with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a warm invitation to visit Queen's Room and experience the magic for yourself.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to see you soon and look forward to providing you with an unforgettable dining and entertainment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support means the world to us, and we are committed to exceeding your expectations.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eagerly await your visit and the opportunity to create lasting memories together at Queen's Room.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Queen's Room!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Gastronomic Journey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Raise a Glass!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the Nightlife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Occasions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Commitment to Excellence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Location &amp; Contact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Connected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Choose Queen's Room?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Queen's Room!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into a world of refined taste and exceptional service. Queen's Room offers a unique dining experience in Rethymno's heart.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Immerse yourself in an ambiance that blends elegance with vibrant energy, perfect for any occasion.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Prepare your palate for a journey of exquisite flavors crafted with the finest local and international ingredients.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live music to captivating performances, Queen's Room promises an evening filled with unforgettable entertainment.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Whether it's a romantic dinner or a celebration with friends, Queen's Room is the ultimate destination.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Gastronomic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source the freshest ingredients from local farms and markets to ensure exceptional quality and flavor.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Indulge in authentic Mediterranean dishes prepared with time-honored techniques and a modern twist.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culinary creations from around the globe, expertly prepared to tantalize your taste buds.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a diverse range of delicious vegetarian and vegan options to cater to every dietary preference.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Complete your culinary journey with our selection of irresistible desserts, guaranteed to satisfy your sweet cravings.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Raise a Glass!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our curated wine list featuring a selection of renowned wines from around the globe.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Sip on expertly crafted signature cocktails, prepared with premium spirits and fresh ingredients.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local wines and spirits, showcasing the unique flavors of the Rethymno region.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a refreshing selection of craft beers, both local and international, available on tap.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a variety of non-alcoholic beverages, including juices, mocktails, and soft drinks.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the Nightlife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live music performances by talented local and international artists, setting the perfect mood.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Dance the night away to the latest beats spun by our resident DJs, creating an electrifying atmosphere.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exciting themed events, offering a unique and immersive entertainment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captivated by special performances, including dance shows, acrobatics, and other artistic displays.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lasting memories with friends and loved ones in our vibrant and energetic nightlife setting.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Occasions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Host your private event in our elegant and versatile venue, perfect for birthdays, anniversaries, and more.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Impress your clients and colleagues with a sophisticated corporate event at Queen's Room.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Celebrate your special day in style with our exceptional wedding reception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customized menus to suit your specific needs and preferences, ensuring a memorable culinary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dedicated event planning team will assist you every step of the way, ensuring a seamless and successful event.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Commitment to Excellence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friendly and attentive staff is committed to providing exceptional service, ensuring your every need is met.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uphold the highest standards of quality and hygiene, ensuring a safe and enjoyable dining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satisfaction is our top priority. We strive to exceed your expectations and create unforgettable memories.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pay attention to every detail, from the ambiance to the food presentation, to create a truly exceptional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dedicated to creating lasting memories for our guests, making Queen's Room a place you'll want to return to again and again.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Location &amp; Contact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Located in a prime location in Rethymno, easily accessible and surrounded by local attractions.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Convenient parking options are available nearby, making it easy to visit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our contact information on our website and social media channels for reservations and inquiries.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your reservation online through our website for a seamless and convenient booking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always happy to answer your questions and assist you with your dining or event planning needs.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2025-04-22T12:36:41Z</dcterms:created>
  <dcterms:modified xsi:type="dcterms:W3CDTF">2025-04-22T12:36:41Z</dcterms:modified>
</cp:coreProperties>
</file>