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notesMasterIdLst>
    <p:notesMasterId r:id="rId15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images.pexels.com/photos/16245254/pexels-photo-16245254.jpeg?auto=compress&amp;cs=tinysrgb&amp;fit=crop&amp;h=1200&amp;w=800" TargetMode="External"/><Relationship Id="rId1" Type="http://schemas.openxmlformats.org/officeDocument/2006/relationships/image" Target="../media/image-1-1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16245254/pexels-photo-1624525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RAG AI Agent – Internship Project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By Fenil Nasriwala | 21012021052 | U.V. Patel College of Engineering | BEE Robokids Pvt Ltd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984643/pexels-photo-3198464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Project Wrap-up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Improved documentation access, enhanced developer productivity, and reduced troubleshooting time.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Hands-on experience with RAG pipelines, AI integration, and full-stack development.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4631067/pexels-photo-463106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Scope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What’s Next?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Includes code snippet generation, IDE integration, and personalized documentation suggestions.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Potential for broader framework support and multilingual documentation handling.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7648232/pexels-photo-764823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Acknowledgements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Gratitude and Support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Special thanks to Prof. Ritesh Upadhyay and Prof. Ravi Raval for their guidance and encouragement.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Grateful to BEE Robokids Pvt Ltd and Ganpat University for the opportunity and support.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184610/pexels-photo-3184610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Title Slide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Fenil Nasriwala | 21012021052 | U.V. Patel College of Engineering | BEE Robokids Pvt Ltd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Internship Project Report Presentation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&amp; Background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Project Objectives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System Design Overview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Features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Implementation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Testing &amp; Validation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Screenshots &amp; UI Flow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Conclusion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Future Scope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Acknowledgements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3749040" y="40233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11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4206240" y="40233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Title Slide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849277/pexels-photo-8849277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Introduction &amp; Background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What is RAG AI Agent?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RAG AI Agent is a smart assistant that combines document retrieval with AI response generation for developer support.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Addresses inefficiencies in navigating technical documentation and reduces cognitive load for developers.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145252/pexels-photo-814525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Project Objectives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Goals and Outcomes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Automatically indexes and retrieves relevant technical documents.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Provides context-aware answers using conversational AI.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584052/pexels-photo-558405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System Design Overview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Architecture and Tech Stack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Modular design separating core functionalities like document retrieval and response generation.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Built using Next.js, ElizaOS, OpenAI, Groq, and React.js.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090123/pexels-photo-809012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Key Features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Functional Highlights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Interprets natural language queries and matches them with relevant documents.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Responsive interface for developer queries with multi-turn memory support.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5240544/pexels-photo-5240544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Implementation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Development Details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Built with ElizaOS and Node.js, featuring plugin-based architecture.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Created using React.js and Next.js for a dynamic user experience.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8438992/pexels-photo-8438992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Testing &amp; Validation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Ensuring Reliability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Used Vitest for unit testing and functional validation.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Performed integration testing, performance monitoring, and user acceptance testing.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pexels.com/photos/30530413/pexels-photo-30530413.jpeg?auto=compress&amp;cs=tinysrgb&amp;fit=crop&amp;h=1200&amp;w=800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Screenshots &amp; UI Flow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Visual Demonstration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Features real-time interaction with syntax highlighting and example prompts.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Intuitive navigation and contextually accurate responses enhance UX.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undefined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2025-05-09T16:44:54Z</dcterms:created>
  <dcterms:modified xsi:type="dcterms:W3CDTF">2025-05-09T16:44:54Z</dcterms:modified>
</cp:coreProperties>
</file>