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Rapid Hire Consultancy: Your Partner in Talent Acquisition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Connecting Top Talent with Leading Companies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Embracing Innovation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Leveraging artificial intelligence to streamline the talent acquisition process. Future-forward.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Using data to make informed hiring decisions and improve recruitment strategies. Data-driven decisions.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Exploring VR for immersive candidate experiences and assessments. Immersive experiences.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Utilizing social media platforms to reach a wider pool of potential candidates. Expanding reach.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Constantly evolving our practices to deliver the best possible results for our clients. Always improving.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Partner with Us Today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Find the talent you need to drive your business forward. Partner with a reliable consultancy like https://www.rapidhireconsultancy.com/.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Discover exciting career opportunities and unlock your potential. Your dream job awaits.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Get in touch with our team to learn more about our services and how we can help. We're here to help.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Explore our website for more information and resources. Learn more today.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Schedule a free consultation to discuss your specific needs. Let's talk.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 for considering Rapid Hire Consultancy as your partner in talent acquisition. We appreciate your time.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Please don't hesitate to reach out with any questions or inquiries. We're here to assist you. Connect with us.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look forward to the opportunity to work with you and help you achieve your goals. A bright future ahead.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Follow us on social media for the latest updates and insights. Stay informed.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Visit https://www.rapidhireconsultancy.com/ for more information. Thank you and have a great day!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Unlocking Potential, Delivering Results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Comprehensive Recruitment Solutions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Rapid Hire Advantage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Our Process: From Search to Success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Industries We Serve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749040" y="21945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06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206240" y="21945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Client Success Stories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749040" y="25603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07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206240" y="25603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Candidate Testimonials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749040" y="29260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08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206240" y="29260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Embracing Innovation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749040" y="32918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09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206240" y="32918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Partner with Us Today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749040" y="36576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206240" y="36576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Unlocking Potential, Delivering Results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To empower businesses with exceptional talent and provide candidates with rewarding career opportunities. We believe in people.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Integrity, collaboration, and a commitment to excellence drive everything we do. We strive for long-term partnerships.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specialize in connecting exceptional candidates with great companies. Visit https://www.rapidhireconsultancy.com/ for more.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tailor our solutions to meet your unique needs and business goals. Every client matters.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are dedicated to helping candidates find the right fit for their skills and aspirations. Your success is our success.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Comprehensive Recruitment Solutions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Find the perfect long-term addition to your team with our expert permanent placement services. Stability and growth.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Fill short-term needs with skilled contract professionals, providing flexibility and expertise on demand. Agile workforce.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Identify and attract top-tier leadership talent to drive your organization forward. Leaders of tomorrow.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Streamline your hiring process with our comprehensive RPO solutions, improving efficiency and reducing costs. Saving time and money.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https://www.rapidhireconsultancy.com/ delivers expert advice and support to optimize your talent acquisition strategy. Expert guidance.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Rapid Hire Advantage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Access a vast network of qualified candidates across various industries. Connect with the best.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Benefit from our years of experience and successful placements. Delivering results, every time.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Work with a team of passionate and experienced recruitment professionals. Committed to your success.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Receive tailored solutions designed to meet your specific hiring challenges. We understand your needs.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Leverage our advanced technology and tools for efficient and effective recruitment. Efficiency is key.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Our Process: From Search to Success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begin by understanding your company culture, hiring needs, and job requirements. Tailoring our approach.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leverage our network, database, and advanced tools to identify top talent. Finding the perfect fit.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thoroughly screen and interview candidates to ensure they meet your qualifications. Ensuring quality.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present you with a curated selection of qualified candidates for your consideration. Making the right choice.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assist with the placement process and provide ongoing support to ensure a successful transition. Long-term support.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Industries We Serve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Connecting innovative tech professionals with cutting-edge companies. Driving tech forward.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Matching financial experts with leading institutions. Building financial futures.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Placing dedicated healthcare professionals in impactful roles. Caring for communities.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Connecting skilled manufacturing talent with industry leaders. Building better products.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Finding the best engineers to drive innovation and progress. Engineering the future.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Client Success Stories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helped Company A reduce their time-to-hire by 30% through our RPO solutions. Improving efficiency.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successfully placed a key executive at Company B, leading to significant revenue growth. Driving growth.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provided Company C with skilled contract staff, enabling them to meet critical project deadlines. Meeting deadlines.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Rapid Hire Consultancy successfully filled 15 open positions, enhancing the company's operational capabilities. https://www.rapidhireconsultancy.com/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improved employee retention rates for Company E with our strategic hiring approach. Enhancing retention.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Candidate Testimonials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Rapid Hire Consultancy helped me find the perfect job that aligned with my skills and career goals. A perfect fit.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team at Rapid Hire was incredibly supportive throughout the entire recruitment process. Supportive and helpful.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highly recommend Rapid Hire Consultancy to anyone looking for a new job opportunity. A great recommendation.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Thanks to Rapid Hire, I've found a challenging and rewarding role. A rewarding experience.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consultants truly understood my needs and matched me with the ideal company. Understanding your needs.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2025-04-22T13:43:50Z</dcterms:created>
  <dcterms:modified xsi:type="dcterms:W3CDTF">2025-04-22T13:43:50Z</dcterms:modified>
</cp:coreProperties>
</file>