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ReFab Solutions: Weaving a Sustainable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Textile Waste into Opportunity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ReFabricated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divert tons of textile waste from landfills, reducing the environmental burden and promoting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lower carbon emissions and water use by reducing the demand for virgin textile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promote circular fashion and sustainability awareness, inspiring a shift in consumer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new jobs and stimulating economic activity through textile recycling and upcycling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responsible sourcing and reduce reliance on virgin resources to protect natural ecosystem.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ReFabricated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Driving continuous improvement in textile recycling and upcycling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partnerships with industry leaders and stakeholders for broader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Scaling our operations to reach more regions and communities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our business practices contribute to a greener and more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circular economy for textiles, where resources are continuously reused and recycled.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us for more information on how you can get involved with ReFab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more sustainable and circular fashion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opportunities to partner with us and contribute to textile waste reduction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helps us advance our mission of creating a greener planet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Fabric of Change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Wasteful Truth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ReFabricated Solution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Sustainability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Bottom Line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Roadmap to Impact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Edge Over Waste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ReFabricated World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ReFabricated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Fabric of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ReFab Solutions envisions a world where textile waste is minimized, resources are conserved, and circularity prevails.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 collect, process, and repurpose discarded textiles, creating sustainable alternatives and reducing landfill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Sustainability, Innovation, Collaboration, and Impact drive our every decision and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building a circular economy model for textiles, ensuring resources are used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collection to repurposing, we offer a comprehensive suite of waste management services for textiles.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Wasteful Truth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 92 million tons of textile waste end up in landfills each year, creating environmental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fast fashion industry contributes to short product lifecycles, leading to excessive textile waste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regions lack the necessary infrastructure for proper textile recycling and waste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Textile waste contributes to pollution, greenhouse gas emissions, and resource depletion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an urgent need for innovative solutions to address the growing textile waste crisis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ReFabricated Solution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partner with retailers, tailors, and communities to establish regular textile waste pickup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is classified into reusable, recyclable, and upcyclable categories for efficient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convert textile waste into raw fibers that can be used for various industrial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transform discarded textiles into new, valuable products such as bags, rags, and insulation.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Wearable secondhand clothes are resold, while natural fibers are composted for agricultural use, ensuring minimal waste.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Sustainability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waste management services to apparel manufacturers and brands, helping them reduce their environmental footprint.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sustainable products to eco-conscious consumers who are looking for responsible purchasing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collaborate with NGOs and government bodies for urban waste management projects and community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work with organizations to align textile waste solution with their CSR goals and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Partnering with local government to drive community-based textile waste reduction programs.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Bottom Line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generate revenue through waste collection contracts with brands and factories.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sell upcycled items and recycled fibers, creating a diverse income stream.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secure funding through green initiative partnerships and CSR tie-ups.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obtain grants to support our initiatives and fund innovative textile waste management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Recurring revenue stream established through household textile waste subscriptions services.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Roadmap to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launch a local pilot program in an urban region with a high fashion industry presence to test our model.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expand to regional collection hubs and processing units to increase our capacity and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integrate technology with a mobile app for collection scheduling, tracking, and awareness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data analytics for continuous process improvement and targeted collection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efficent logistics and supply chain integration for scalable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Edge Over Waste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end-to-end model, from collection to repurposing, sets us apart from competitors in the textile waste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use of technology for logistics and traceability enhances our efficiency and transparency.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engage with communities and collaborate with brands to drive our sustainability 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focus on diverse waste solutions – from recycling to resale – makes us adaptable.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tech-infused model facilitates easy expansion and service delivery at scale.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2025-04-22T08:08:38Z</dcterms:created>
  <dcterms:modified xsi:type="dcterms:W3CDTF">2025-04-22T08:08:38Z</dcterms:modified>
</cp:coreProperties>
</file>