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Reality Revolution: Augmented Learning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New Dimensions in Education with Augmented Reality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Education: A 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 educators to experiment with AR and develop innovative teaching methods that engage and inspire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students to create their AR experiences, fostering creativity, problem-solving, and critical thinking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Forge partnerships between educators, developers, and industry leaders to create high-quality AR content and tools for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research to explore the potential of AR in education and develop best practices for its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equitable access to AR technologies and resources for all students, regardless of their background or location.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 Advantage: A Summary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creates more interactive and memorable learning experiences, capturing students' attention and fostering deeper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adapts to individual learning styles and needs, providing customized experiences that maximize learning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connects learning to real-world applications, making education more relevant and engaging for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develops crucial 21st-century skills like problem-solving, critical thinking, and collaboration in immersive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breaks down barriers to education, providing equitable access to learning resources for all students.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We hope this presentation has provided valuable insights into the transformative potential of Augmented Reality in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resources and links provided to delve deeper into the world of AR and discover how it can enhance your learning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your questions and feedback. Let's continue the conversation about how AR can shape the future of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unlock the full potential of AR and create a more engaging, personalized, and accessible learning experience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embrace the possibilities of AR and build a brighter future for education.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Textbook: A New Era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in the Classroom: Practical Applications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Science Comes Alive!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History Unveiled: Stepping Back in Time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Arts: Creativity Unleashed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Challenges: Implementation Strategies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Now: AR Beyond the Classroom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Education: A Call to Action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 Advantage: A Summary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Textbook: A New Era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transforms learning from passive to active, stimulating visual and kinesthetic senses for deeper understanding and retention.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seamlessly merges the digital and physical worlds, making abstract concepts tangible and relatable for all learners.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adapts to individual learning styles, offering customized experiences that cater to unique needs 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develops crucial 21st-century skills like problem-solving, critical thinking, and collaboration in immersive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breaks down barriers to education, providing equitable access to learning resources for students with diverse 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in the Classroom: Practical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Bring textbook content to life with 3D models, animations, and simulations, enhancing comprehension and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historical sites, distant lands, and even the human body without leaving the classroom, expanding horizons.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 lessons into interactive games, fostering motivation, collaboration, and problem-solving skills in a fun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Visualize complex scientific concepts, conduct virtual experiments, and design innovative solutions with AR tools.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language skills in realistic scenarios, interacting with virtual characters and objects in a new language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Science Comes Alive!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3D molecular structures. This makes understanding of chemical reactions and properties far more intuitive.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can examine the human body in incredible detail, dissecting organs and systems virtually, aiding medical studies.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apps allow students to explore planets, constellations, and galaxies, fostering a sense of wonder about the universe.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brings ecosystems to life, allowing students to witness the interactions between species and the impact of environmental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Perform safe and engaging virtual experiments, testing scientific principles without the need for expensive lab equipment.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History Unveiled: Stepping Back in Time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Walk through ancient Rome, Egypt, or Greece. It engages with historical artifacts in reconstructed environments, creating memorable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Witness key historical events unfold before your eyes, like the signing of the Declaration of Independence or the Moon landing.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Interact with virtual representations of historical figures, asking questions and learning about their lives and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historical artifacts in 3D. This makes learning about their significance and context in a more engaging, interactive manner.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can create their historical narratives, placing themselves in historical settings and making critical decisions.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Arts: Creativity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can create 3D sculptures in a virtual space, experimenting with different forms and textures without physical limitations.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virtual art galleries, examining masterpieces in detail and learning about the artists and their techniques.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Bring plays and musical performances to life with augmented reality elements, creating immersive and engaging experiences for the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interactive stories with AR elements, allowing users to explore different narrative paths and make choices that shape the outcome.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Students can work together on AR art projects, sharing ideas and creating collaborative masterpieces in a virtual space.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Challenges: Implementation Strategies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affordable access to devices and internet connectivity to ensure equitable access to AR experiences for all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 educators with the skills and knowledge to effectively integrate AR into their lessons, maximizing its educational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high-quality, curriculum-aligned AR content that is engaging, informative, and appropriate for different age groups.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effective methods for assessing student learning in AR environments, ensuring that it aligns with educational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privacy and safety concerns related to AR technologies, protecting student data and ensuring a secure learning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is Now: AR Beyond the Classroom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supports lifelong learning by providing access to personalized and engaging educational resources throughout one's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professional skills and knowledge with AR-based training simulations and on-the-job support systems.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Facilitate remote collaboration and communication with AR tools, enabling teams to work together effectively from anywhere in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breaks down barriers to education and employment, providing equitable access to opportunities for individuals with disabilities.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 inspires innovation and discovery by fostering creativity, problem-solving, and critical thinking skills in immersive environments.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2025-04-21T10:53:36Z</dcterms:created>
  <dcterms:modified xsi:type="dcterms:W3CDTF">2025-04-21T10:53:36Z</dcterms:modified>
</cp:coreProperties>
</file>