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Records: Guiding Student Success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Record Management for Educational Progress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Records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Progress Reports Unveiled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Cumulative Record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Case Histories: Context Matters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Records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School records are essential tools for monitoring student academic growth. They provide a clear picture of their learning journey, highlighting strengths and areas needing support.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records enable educators to tailor their teaching methods. By analyzing past performance, teachers can create personalized learning experiences for each student.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Records offer valuable insights into student well-being. Detailed documentation can help identify students who may need additional academic, social, or emotional support.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School administrators use records to make informed decisions about resource allocation and curriculum development. This data-driven approach ensures efficient and effective school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Maintaining accurate records is crucial for complying with legal and regulatory requirements. Proper documentation protects the school and ensures accountability in all operations.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Progress Reports Unveiled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Progress reports provide regular updates on student academic performance. These reports inform students and parents about current grades, attendance, and overall class participation.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progress reports reveals patterns in student learning. Teachers can use this information to adjust their teaching strategies and address any emerging academic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Progress reports facilitate ongoing communication between teachers, students, and parents. This collaborative approach ensures that everyone is working together to support student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Reviewing progress reports empowers students to set realistic academic goals. This process encourages self-reflection and motivates students to strive for improvement.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Progress reports can signal the need for early intervention. Identifying struggling students allows teachers to provide timely assistance and prevent academic setbacks.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Cumulative Record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cumulative record documents a student's entire academic history. It includes grades, test scores, attendance records, and any special accommodations received over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record also captures a student's participation in extracurricular activities. It highlights their involvement in sports, clubs, and volunteer work, showcasing their holistic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cumulative record contains standardized test scores. This data provides a benchmark for comparing student performance against national and regional standards.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Teachers' observations and anecdotal notes are included in the cumulative record. These qualitative insights offer a more nuanced understanding of a student's learning style and personality.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cumulative record is a valuable resource for post-secondary planning. Counselors use this information to advise students on college applications and career choices.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Case Histories: Context Matters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Case histories provide detailed background information about individual students. They include relevant family history, medical records, and any other factors that may impact their learning.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Case histories document behavioral observations and interventions. This information helps educators understand and address any behavioral challenges that students may be facing.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Records of counseling sessions are included in case histories. These notes provide insights into a student's emotional well-being and any strategies being used to support them.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and maintaining case histories requires a collaborative approach. Teachers, counselors, and parents work together to gather and share information, ensuring a holistic understanding of the student.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Maintaining confidentiality is paramount when dealing with case histories. Schools must adhere to strict ethical guidelines to protect student privacy and maintain trust.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appreciate your time and attention to this presentation on the maintenance of school records. Your commitment to student success is invaluable.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explore these topics further and implement effective record-keeping practices in your educational settings. This will help your students in the long run.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Let us continue to collaborate and share best practices to ensure that all students have access to the support and resources they need to thrive. This will improve student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Remember that meticulous record-keeping has a profound impact on student outcomes. Your efforts will contribute to a brighter future for all learners, so we have to stay focused.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once again for your dedication to education and student well-being. Together, we can make a difference in the lives of countless students in college and beyond. 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2025-11-03T12:42:16Z</dcterms:created>
  <dcterms:modified xsi:type="dcterms:W3CDTF">2025-11-03T12:42:16Z</dcterms:modified>
</cp:coreProperties>
</file>