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Refrigerated Display Cases and Counters: Keeping Cool &amp; Fresh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the Operation, Safety, and Maintenance of Refrigeration Units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Techniques for Safe Operation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Always turn off the unit before cleaning or performing maintenance to avoid electrical shock.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Ensure proper ventilation around the unit to prevent overheating and maintain efficiency.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Keep detailed records of maintenance and repairs for future reference.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Inspect power cords and plugs for damage regularly.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Stay informed about updated safety standards and regulations related to refrigeration equipment.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Recap: Refrigeration Mastery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Refrigeration relies on a refrigerant cycle to remove heat.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Follow temperature settings, loading practices, and cleaning schedules.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Prioritize electrical and refrigerant safety. Use protective gear.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Regular check-ups by qualified technicians can increase machine life.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Stay updated on safety standards and regulations of machinery.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You!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attending this presentation on refrigerated display cases and counters.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Feel free to ask any questions or seek clarification on any aspect of the topic.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Contact me for more information.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Wishing you success in maintaining food quality and safety through effective refrigeration practices.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you!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Cool World of Refrigeration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Defining the Theme: Refrigeration Essentials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Classifying the Machines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Machine Characteristics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Principle of Operation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Rules of Operation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Safety First!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Techniques for Safe Operation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Recap: Refrigeration Mastery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You!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Cool World of Refrigeration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Refrigerated display cases and counters are essential for preserving food quality and safety in various commercial settings.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These units maintain optimal temperatures, preventing spoilage and ensuring products remain appealing to customers.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They are crucial for supermarkets, restaurants, cafes, and other food retailers to showcase and sell perishable items.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More than just preservation, they play a crucial role in marketing and presenting goods attractively to consumers.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Ensuring food safety and quality directly impacts consumer trust and business reputation in the food industry.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Defining the Theme: Refrigeration Essentials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primary theme revolves around how these units use refrigeration to maintain low temperatures.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main goal is to keep food and beverages at a safe temperature, preventing bacterial growth.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theme also includes the importance of visual appeal and easy access for customers.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Modern refrigeration units focus on reducing energy consumption while providing effective cooling.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Compliance with health and safety regulations is a key aspect of using refrigeration units in commercial settings.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Classifying the Machines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Allow customers to easily access items directly, often used for drinks or grab-and-go foods.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Feature doors to maintain temperature and energy efficiency, suitable for dairy or meat products.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Serve customers directly; commonly found in deli or butcher shops. These have display areas and preparation space.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Standalone units placed in the center of the store for promotional or special items.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Designed for specific purposes, such as displaying cakes, chocolates, or wines at optimal conditions.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Machine Characteristics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(Image) Shows the major components, such as compressor, condenser, evaporator, and expansion valve.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(Image) Illustrates the varied designs of display cases, including vertical, horizontal, and curved options.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(Image) Displays shelves, lighting, and temperature control systems within a refrigeration unit.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(Image) A diagram shows the refrigerant cycle within the cooling system.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(Image) Highlights features like digital temperature displays, adjustable shelves, and energy-saving lights.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Principle of Operation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refrigerant absorbs heat from the inside of the display case and releases it outside.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compressor increases the pressure and temperature of the refrigerant gas.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refrigerant releases heat and turns into a liquid in the condenser.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refrigerant absorbs heat and turns back into a gas in the evaporator.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cycle repeats to maintain the desired temperature inside the display case.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Rules of Operation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Set appropriate temperatures for different types of products to ensure preservation.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Avoid overloading the display case to maintain proper airflow and cooling efficiency.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Regularly clean the interior and exterior to prevent bacterial growth and maintain hygiene.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Schedule routine inspections and maintenance to identify and address potential issues promptly.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Monitor temperatures and performance to ensure the unit is operating correctly.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Safety First!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Ensure the unit is properly grounded to prevent electrical shocks.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Handle refrigerants with care to prevent leaks or exposure, following safety guidelines.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Wear appropriate protective gear, such as gloves and eye protection, when servicing the unit.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Know the emergency procedures for refrigerant leaks or other equipment malfunctions.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trained and certified technicians for repairs and maintenance.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2025-04-22T08:07:21Z</dcterms:created>
  <dcterms:modified xsi:type="dcterms:W3CDTF">2025-04-22T08:07:21Z</dcterms:modified>
</cp:coreProperties>
</file>