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</p:sldIdLst>
  <p:notesMasterIdLst>
    <p:notesMasterId r:id="rId5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notesMaster" Target="notesMasters/notesMaster1.xml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pexels.com/?utm_source=magicslides.app&amp;utm_medium=presentation" TargetMode="External"/><Relationship Id="rId1" Type="http://schemas.openxmlformats.org/officeDocument/2006/relationships/image" Target="../media/image-1-1.jpe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pexels.com/?utm_source=magicslides.app&amp;utm_medium=presentation" TargetMode="External"/><Relationship Id="rId1" Type="http://schemas.openxmlformats.org/officeDocument/2006/relationships/image" Target="../media/image-3-1.jpeg"/><Relationship Id="rId2" Type="http://schemas.openxmlformats.org/officeDocument/2006/relationships/image" Target="../media/image-3-2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images.pexels.com/photos/4101148/pexels-photo-4101148.jpeg?auto=compress&amp;cs=tinysrgb&amp;fit=crop&amp;h=1200&amp;w=800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3657600" cy="514350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4114800" y="2314575"/>
            <a:ext cx="4572000" cy="257175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32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Refus de Soin : Une Invitation à Soigner Autrement
</a:t>
            </a:r>
            <a:pPr indent="0" marL="0">
              <a:lnSpc>
                <a:spcPts val="15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Comprendre, écouter, adapter</a:t>
            </a:r>
            <a:endParaRPr lang="en-US" sz="3200" dirty="0"/>
          </a:p>
        </p:txBody>
      </p:sp>
      <p:sp>
        <p:nvSpPr>
          <p:cNvPr id="5" name="Text 2"/>
          <p:cNvSpPr/>
          <p:nvPr/>
        </p:nvSpPr>
        <p:spPr>
          <a:xfrm>
            <a:off x="2743200" y="4754880"/>
            <a:ext cx="1828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u="sng" dirty="0">
                <a:solidFill>
                  <a:srgbClr val="FFFFFF"/>
                </a:solidFill>
                <a:hlinkClick r:id="rId2" invalidUrl="" action="" tgtFrame="" tooltip="Pexel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Photo by Pexels</a:t>
            </a:r>
            <a:endParaRPr lang="en-US" sz="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914400" y="514350"/>
            <a:ext cx="2286000" cy="91440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Table of Contents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3749040" y="36576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01</a:t>
            </a:r>
            <a:endParaRPr lang="en-US" sz="1200" dirty="0"/>
          </a:p>
        </p:txBody>
      </p:sp>
      <p:sp>
        <p:nvSpPr>
          <p:cNvPr id="5" name="Text 3"/>
          <p:cNvSpPr/>
          <p:nvPr/>
        </p:nvSpPr>
        <p:spPr>
          <a:xfrm>
            <a:off x="4206240" y="36576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De la médecine paternaliste à la participation du ...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images.pexels.com/photos/4100422/pexels-photo-4100422.jpeg?auto=compress&amp;cs=tinysrgb&amp;fit=crop&amp;h=1200&amp;w=800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0040" y="0"/>
            <a:ext cx="3337560" cy="5143500"/>
          </a:xfrm>
          <a:prstGeom prst="rect">
            <a:avLst/>
          </a:prstGeom>
        </p:spPr>
      </p:pic>
      <p:pic>
        <p:nvPicPr>
          <p:cNvPr id="4" name="Image 1" descr="https://djgurnpwsdoqjscwqbsj.supabase.co/storage/v1/object/public/users_file_magicslides_io/grayscale_image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06240" y="1800225"/>
            <a:ext cx="365760" cy="365760"/>
          </a:xfrm>
          <a:prstGeom prst="rect">
            <a:avLst/>
          </a:prstGeom>
        </p:spPr>
      </p:pic>
      <p:sp>
        <p:nvSpPr>
          <p:cNvPr id="5" name="Shape 1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6" name="Shape 2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7" name="Text 3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</a:t>
            </a:r>
            <a:endParaRPr lang="en-US" sz="1800" dirty="0"/>
          </a:p>
        </p:txBody>
      </p:sp>
      <p:sp>
        <p:nvSpPr>
          <p:cNvPr id="8" name="Text 4"/>
          <p:cNvSpPr/>
          <p:nvPr/>
        </p:nvSpPr>
        <p:spPr>
          <a:xfrm>
            <a:off x="4114800" y="925830"/>
            <a:ext cx="438912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De la médecine paternaliste à la participation du patient</a:t>
            </a:r>
            <a:endParaRPr lang="en-US" sz="2800" dirty="0"/>
          </a:p>
        </p:txBody>
      </p:sp>
      <p:sp>
        <p:nvSpPr>
          <p:cNvPr id="9" name="Text 5"/>
          <p:cNvSpPr/>
          <p:nvPr/>
        </p:nvSpPr>
        <p:spPr>
          <a:xfrm>
            <a:off x="4572000" y="1697355"/>
            <a:ext cx="374904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Une évolution du rapport soignant-soigné</a:t>
            </a:r>
            <a:endParaRPr lang="en-US" sz="1600" dirty="0"/>
          </a:p>
        </p:txBody>
      </p:sp>
      <p:sp>
        <p:nvSpPr>
          <p:cNvPr id="10" name="Text 6"/>
          <p:cNvSpPr/>
          <p:nvPr/>
        </p:nvSpPr>
        <p:spPr>
          <a:xfrm>
            <a:off x="4114800" y="2160270"/>
            <a:ext cx="4389120" cy="23145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Médecine d'hier : Modèle paternaliste, le soignant décide pour le patient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Tournant éthique et légal : Introduction du consentement éclairé (Loi Kouchner, 2002)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Aujourd’hui : Le patient devient acteur de sa santé, il questionne, il choisit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Le refus peut refléter un besoin d’autonomie, pas un rejet du soin</a:t>
            </a:r>
            <a:endParaRPr lang="en-US" sz="1200" dirty="0"/>
          </a:p>
        </p:txBody>
      </p:sp>
      <p:sp>
        <p:nvSpPr>
          <p:cNvPr id="11" name="Text 7"/>
          <p:cNvSpPr/>
          <p:nvPr/>
        </p:nvSpPr>
        <p:spPr>
          <a:xfrm>
            <a:off x="2743200" y="4754880"/>
            <a:ext cx="1828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u="sng" dirty="0">
                <a:solidFill>
                  <a:srgbClr val="FFFFFF"/>
                </a:solidFill>
                <a:hlinkClick r:id="rId3" invalidUrl="" action="" tgtFrame="" tooltip="Pexel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Photo by Pexels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6" baseType="lpstr">
      <vt:lpstr>Arial</vt:lpstr>
      <vt:lpstr>Calibri</vt:lpstr>
      <vt:lpstr>Office Theme</vt:lpstr>
      <vt:lpstr>Slide 1</vt:lpstr>
      <vt:lpstr>Slide 2</vt:lpstr>
      <vt:lpstr>Slide 3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2025-08-21T07:25:38Z</dcterms:created>
  <dcterms:modified xsi:type="dcterms:W3CDTF">2025-08-21T07:25:38Z</dcterms:modified>
</cp:coreProperties>
</file>