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Remote Work and Cybersecurity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Safe and Secure While Working Remotely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Phishing Attacks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Check URLs before clicking; hover over links to preview.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Beware of messages that pressure immediate action.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Security Policies for Remote Work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Rules governing the proper use of equipment and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Clear steps on how to report a security breach.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Collaboration Tools Securely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Only authorized users should access shared tools and files.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update collaboration apps to patch vulnerabilities.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Remote Work Cybersecurity Best Practices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 learning about latest cyber threats and defenses.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Prefer encrypted communication channels for sensitive info.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Interactive Scenario 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Participants identify phishing indicators in a sample email.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Interactive Scenario 2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 if devices shown are properly secured for remote work.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Remote Work Cybersecurity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AI for threat detection and automated responses.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Never trust, always verify model for heightened security.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Adopt proactive measures to protect yourself and your organization.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Remote Work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Cybersecurity Fundamentals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Cyber Threats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Protecting Your Devices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Securing Your Network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 Data Handling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Phishing Attacks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Security Policies for Remote Work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Collaboration Tools Securely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Remote Work Cybersecurity Best Practices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Interactive Scenario 1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749040" y="43891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206240" y="43891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Interactive Scenario 2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Remote Work Cybersecurity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Remote Work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what remote work is and its growing importance.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Shift towards flexible work arrangements worldwide.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Cybersecurity Fundamentals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Protecting systems, networks, and programs from digital attacks.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confidentiality, integrity, and availability of data.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Cyber Threats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Fraudulent emails designed to steal sensitive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Malware that locks data and demands ransom for release.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Protecting Your Devices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unique and complex passwords for every account.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 security with an additional verification step.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Securing Your Network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Encrypts internet connection to protect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Change default settings and use strong encryption like WPA3.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 Data Handling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Scrambles data so it can only be read by authorized parties.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backups to secure data against loss or ransomware.</a:t>
            </a: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2025-04-28T18:31:43Z</dcterms:created>
  <dcterms:modified xsi:type="dcterms:W3CDTF">2025-04-28T18:31:43Z</dcterms:modified>
</cp:coreProperties>
</file>