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AI Principles for Hindustan Pharma: Serving Lives with Integrity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Upholding Trust, Ethics, and Community Well-being in the AI Era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Execution Roadmap Summary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Ethics &amp; Integrity: Establish AI Ethics Review Board &amp; Mandate Training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Ensures adherence to ethical standards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Community Focus: Deploy AI for Last-Mile Delivery Optimization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Improves affordability and access to medicines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Quality &amp; Reliability: Implement Real-Time Monitoring &amp; QA Teams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Execution Roadmap Summary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Guarantees safety and accuracy; minimizes drift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Trust &amp; Accountability: Integrate Explainable AI (XAI) Modules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Builds confidence with regulators and end-users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Innovation &amp; Sustainability: Integrate Sustainability KPIs in AI Projects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Drives eco-friendly and inclusive solutions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Execution Roadmap Summary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People &amp; Culture: Launch Citizen Data Scientist Program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Fosters an empowered, AI-literate workforce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roadmap ensures comprehensive implementation of responsible AI principles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Enhances trust and effectiveness in AI applications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updates to track progress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Call to Action &amp; Next Steps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AI is not just compliance; it’s an investment in the future of healthcare and trust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 Department Heads: Please appoint an AI Liaison to collaborate with the new AI Ethics Review Board by [Date]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Open for Questions and Discussion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Our Commitment: Next Steps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Incorporate visuals to highlight commitment and forward momentum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 &amp; Introduction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1 &amp; 2 – Ethical Core &amp; Patient Focus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1 &amp; 2 – Ethical Core &amp; Patient Focus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3 &amp; 4 – Quality, Trust, and Accountability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3 &amp; 4 – Quality, Trust, and Accountability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5 &amp; 6 – Growth and Sustainability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5 &amp; 6 – Growth and Sustainability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Execution Roadmap Summary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Execution Roadmap Summary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Execution Roadmap Summary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749040" y="40233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40233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Call to Action &amp; Next Steps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Title Slide &amp; Introduction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Responsible AI Principles: Serving Lives with Integrity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Upholding Trust, Ethics, and Community Well-being in the AI Era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Aligned with Hindustan Pharma’s Mission: 'Connect People and Communities by Serving Lives'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[Your Name/Department]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[Date]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1 &amp; 2 – Ethical Core &amp; Patient Focus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 all AI systems adhere to the highest ethical standards: Fairness, Transparency, and Integrity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audit AI-driven diagnostic support tools to ensure they do not discriminate based on race, gender, or region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Establish an AI Ethics Review Board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Integrate ethical checklists and bias assessment protocols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Mandatory ethics training for all AI teams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1 &amp; 2 – Ethical Core &amp; Patient Focus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Prioritize community well-being, affordability, and access in AI solutions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AI to optimize drug distribution to remote areas, identifying underserved populations and predicting demand spikes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Deploy AI for supply chain optimization, targeting last-mile delivery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Engage communities in pilot studies for real-life impact assessment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principle aligns AI with Hindustan Pharma's mission to serve lives inclusively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3 &amp; 4 – Quality, Trust, and Accountability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Guarantee the accuracy, reliability, and consistency of AI outputs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Implementing strict quality controls on AI models that predict drug impurities, ensuring results meet global safety norms each time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Cross-functional QA teams review models before launch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Real-time monitoring dashboards to flag anomalies and model drift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Continuous retraining using clean, up-to-date data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3 &amp; 4 – Quality, Trust, and Accountability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transparent in how AI systems operate and hold teams accountable for decisions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audited logs and Explainable AI (XAI) outputs to regulators and stakeholders for automated pharmacovigilance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'explainability modules' for non-technical users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Publicly document AI use cases, risks, and mitigations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 full traceability throughout the AI lifecycle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5 &amp; 6 – Growth and Sustainability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Leverage AI for continuous innovation, valuing diversity, and driving positive societal and environmental outcomes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Apply AI to develop eco-friendly manufacturing processes or identify drug formulations that reduce environmental impact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Organize open AI innovation challenges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Integrate sustainability KPIs in all major AI projects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Collaborate with NGOs and academia on co-creating community health solutions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Principles 5 &amp; 6 – Growth and Sustainability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Foster a learning culture by upskilling employees and ensuring their active involvement in AI transformation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Launch a 'Citizen Data Scientist' program making basic AI education accessible to all staff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 with educational institutions for AI upskilling programs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Recognize and reward employee-led innovation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Set up an open forum for employees to raise concerns or ideas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2025-11-08T10:07:52Z</dcterms:created>
  <dcterms:modified xsi:type="dcterms:W3CDTF">2025-11-08T10:07:52Z</dcterms:modified>
</cp:coreProperties>
</file>